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 id="2147483655" r:id="rId4"/>
  </p:sldMasterIdLst>
  <p:notesMasterIdLst>
    <p:notesMasterId r:id="rId6"/>
  </p:notesMasterIdLst>
  <p:handoutMasterIdLst>
    <p:handoutMasterId r:id="rId7"/>
  </p:handoutMasterIdLst>
  <p:sldIdLst>
    <p:sldId id="286" r:id="rId5"/>
  </p:sldIdLst>
  <p:sldSz cx="36576000" cy="27432000"/>
  <p:notesSz cx="6858000" cy="9144000"/>
  <p:defaultTextStyle>
    <a:defPPr>
      <a:defRPr lang="en-US"/>
    </a:defPPr>
    <a:lvl1pPr marL="0" algn="l" defTabSz="3656768" rtl="0" eaLnBrk="1" latinLnBrk="0" hangingPunct="1">
      <a:defRPr sz="7100" kern="1200">
        <a:solidFill>
          <a:schemeClr val="tx1"/>
        </a:solidFill>
        <a:latin typeface="+mn-lt"/>
        <a:ea typeface="+mn-ea"/>
        <a:cs typeface="+mn-cs"/>
      </a:defRPr>
    </a:lvl1pPr>
    <a:lvl2pPr marL="1828385" algn="l" defTabSz="3656768" rtl="0" eaLnBrk="1" latinLnBrk="0" hangingPunct="1">
      <a:defRPr sz="7100" kern="1200">
        <a:solidFill>
          <a:schemeClr val="tx1"/>
        </a:solidFill>
        <a:latin typeface="+mn-lt"/>
        <a:ea typeface="+mn-ea"/>
        <a:cs typeface="+mn-cs"/>
      </a:defRPr>
    </a:lvl2pPr>
    <a:lvl3pPr marL="3656768" algn="l" defTabSz="3656768" rtl="0" eaLnBrk="1" latinLnBrk="0" hangingPunct="1">
      <a:defRPr sz="7100" kern="1200">
        <a:solidFill>
          <a:schemeClr val="tx1"/>
        </a:solidFill>
        <a:latin typeface="+mn-lt"/>
        <a:ea typeface="+mn-ea"/>
        <a:cs typeface="+mn-cs"/>
      </a:defRPr>
    </a:lvl3pPr>
    <a:lvl4pPr marL="5485154" algn="l" defTabSz="3656768" rtl="0" eaLnBrk="1" latinLnBrk="0" hangingPunct="1">
      <a:defRPr sz="7100" kern="1200">
        <a:solidFill>
          <a:schemeClr val="tx1"/>
        </a:solidFill>
        <a:latin typeface="+mn-lt"/>
        <a:ea typeface="+mn-ea"/>
        <a:cs typeface="+mn-cs"/>
      </a:defRPr>
    </a:lvl4pPr>
    <a:lvl5pPr marL="7313538" algn="l" defTabSz="3656768" rtl="0" eaLnBrk="1" latinLnBrk="0" hangingPunct="1">
      <a:defRPr sz="7100" kern="1200">
        <a:solidFill>
          <a:schemeClr val="tx1"/>
        </a:solidFill>
        <a:latin typeface="+mn-lt"/>
        <a:ea typeface="+mn-ea"/>
        <a:cs typeface="+mn-cs"/>
      </a:defRPr>
    </a:lvl5pPr>
    <a:lvl6pPr marL="9141923" algn="l" defTabSz="3656768" rtl="0" eaLnBrk="1" latinLnBrk="0" hangingPunct="1">
      <a:defRPr sz="7100" kern="1200">
        <a:solidFill>
          <a:schemeClr val="tx1"/>
        </a:solidFill>
        <a:latin typeface="+mn-lt"/>
        <a:ea typeface="+mn-ea"/>
        <a:cs typeface="+mn-cs"/>
      </a:defRPr>
    </a:lvl6pPr>
    <a:lvl7pPr marL="10970309" algn="l" defTabSz="3656768" rtl="0" eaLnBrk="1" latinLnBrk="0" hangingPunct="1">
      <a:defRPr sz="7100" kern="1200">
        <a:solidFill>
          <a:schemeClr val="tx1"/>
        </a:solidFill>
        <a:latin typeface="+mn-lt"/>
        <a:ea typeface="+mn-ea"/>
        <a:cs typeface="+mn-cs"/>
      </a:defRPr>
    </a:lvl7pPr>
    <a:lvl8pPr marL="12798693" algn="l" defTabSz="3656768" rtl="0" eaLnBrk="1" latinLnBrk="0" hangingPunct="1">
      <a:defRPr sz="7100" kern="1200">
        <a:solidFill>
          <a:schemeClr val="tx1"/>
        </a:solidFill>
        <a:latin typeface="+mn-lt"/>
        <a:ea typeface="+mn-ea"/>
        <a:cs typeface="+mn-cs"/>
      </a:defRPr>
    </a:lvl8pPr>
    <a:lvl9pPr marL="14627078" algn="l" defTabSz="3656768" rtl="0" eaLnBrk="1" latinLnBrk="0" hangingPunct="1">
      <a:defRPr sz="7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65">
          <p15:clr>
            <a:srgbClr val="A4A3A4"/>
          </p15:clr>
        </p15:guide>
        <p15:guide id="2" orient="horz" pos="240">
          <p15:clr>
            <a:srgbClr val="A4A3A4"/>
          </p15:clr>
        </p15:guide>
        <p15:guide id="3" orient="horz" pos="16800">
          <p15:clr>
            <a:srgbClr val="A4A3A4"/>
          </p15:clr>
        </p15:guide>
        <p15:guide id="4" orient="horz">
          <p15:clr>
            <a:srgbClr val="A4A3A4"/>
          </p15:clr>
        </p15:guide>
        <p15:guide id="5" pos="484">
          <p15:clr>
            <a:srgbClr val="A4A3A4"/>
          </p15:clr>
        </p15:guide>
        <p15:guide id="6" pos="2255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7" autoAdjust="0"/>
    <p:restoredTop sz="94048" autoAdjust="0"/>
  </p:normalViewPr>
  <p:slideViewPr>
    <p:cSldViewPr snapToGrid="0" snapToObjects="1" showGuides="1">
      <p:cViewPr>
        <p:scale>
          <a:sx n="41" d="100"/>
          <a:sy n="41" d="100"/>
        </p:scale>
        <p:origin x="2360" y="152"/>
      </p:cViewPr>
      <p:guideLst>
        <p:guide orient="horz" pos="2765"/>
        <p:guide orient="horz" pos="240"/>
        <p:guide orient="horz" pos="16800"/>
        <p:guide orient="horz"/>
        <p:guide pos="484"/>
        <p:guide pos="2255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s>
</file>

<file path=ppt/diagrams/_rels/data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image" Target="../media/image10.jpeg"/></Relationships>
</file>

<file path=ppt/diagrams/_rels/drawing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5AA948-4664-45D8-8E9F-E8A2C4B38711}" type="doc">
      <dgm:prSet loTypeId="urn:microsoft.com/office/officeart/2005/8/layout/arrow1" loCatId="process" qsTypeId="urn:microsoft.com/office/officeart/2005/8/quickstyle/simple1" qsCatId="simple" csTypeId="urn:microsoft.com/office/officeart/2005/8/colors/accent1_2" csCatId="accent1" phldr="1"/>
      <dgm:spPr/>
      <dgm:t>
        <a:bodyPr/>
        <a:lstStyle/>
        <a:p>
          <a:endParaRPr lang="en-US"/>
        </a:p>
      </dgm:t>
    </dgm:pt>
    <dgm:pt modelId="{DBC84B19-9D41-41BA-AD19-B92545759894}">
      <dgm:prSet phldrT="[Text]" custT="1"/>
      <dgm:spPr/>
      <dgm:t>
        <a:bodyPr/>
        <a:lstStyle/>
        <a:p>
          <a:pPr algn="ctr"/>
          <a:r>
            <a:rPr lang="en-US" sz="2800" b="1" dirty="0"/>
            <a:t>Participants  don’t provide very good data </a:t>
          </a:r>
        </a:p>
      </dgm:t>
    </dgm:pt>
    <dgm:pt modelId="{111DE38C-60EE-4B88-927D-5144C81EF876}" type="parTrans" cxnId="{C5AFB3D6-82B0-4237-9654-8F28FE5CBE31}">
      <dgm:prSet/>
      <dgm:spPr/>
      <dgm:t>
        <a:bodyPr/>
        <a:lstStyle/>
        <a:p>
          <a:pPr algn="ctr"/>
          <a:endParaRPr lang="en-US"/>
        </a:p>
      </dgm:t>
    </dgm:pt>
    <dgm:pt modelId="{5CFB7DAD-97B5-4632-8BDB-F6A26C4550E1}" type="sibTrans" cxnId="{C5AFB3D6-82B0-4237-9654-8F28FE5CBE31}">
      <dgm:prSet/>
      <dgm:spPr/>
      <dgm:t>
        <a:bodyPr/>
        <a:lstStyle/>
        <a:p>
          <a:pPr algn="ctr"/>
          <a:endParaRPr lang="en-US"/>
        </a:p>
      </dgm:t>
    </dgm:pt>
    <dgm:pt modelId="{92BB18C1-A126-42D5-B52B-4219BA86E346}">
      <dgm:prSet phldrT="[Text]" custT="1"/>
      <dgm:spPr/>
      <dgm:t>
        <a:bodyPr/>
        <a:lstStyle/>
        <a:p>
          <a:pPr algn="ctr"/>
          <a:r>
            <a:rPr lang="en-US" sz="2800" b="1" dirty="0"/>
            <a:t>Participants  stop providing data</a:t>
          </a:r>
        </a:p>
      </dgm:t>
    </dgm:pt>
    <dgm:pt modelId="{08FC7EA6-9A3B-4A11-A323-2840C82C6259}" type="parTrans" cxnId="{ECE951AA-6900-4092-BB64-7816596D4748}">
      <dgm:prSet/>
      <dgm:spPr/>
      <dgm:t>
        <a:bodyPr/>
        <a:lstStyle/>
        <a:p>
          <a:pPr algn="ctr"/>
          <a:endParaRPr lang="en-US"/>
        </a:p>
      </dgm:t>
    </dgm:pt>
    <dgm:pt modelId="{08C85F3E-13A8-45E9-B3D6-982CE552CFB7}" type="sibTrans" cxnId="{ECE951AA-6900-4092-BB64-7816596D4748}">
      <dgm:prSet/>
      <dgm:spPr/>
      <dgm:t>
        <a:bodyPr/>
        <a:lstStyle/>
        <a:p>
          <a:pPr algn="ctr"/>
          <a:endParaRPr lang="en-US"/>
        </a:p>
      </dgm:t>
    </dgm:pt>
    <dgm:pt modelId="{C882B0EF-3C3F-48B0-ACB6-D4E3182F4899}" type="pres">
      <dgm:prSet presAssocID="{FE5AA948-4664-45D8-8E9F-E8A2C4B38711}" presName="cycle" presStyleCnt="0">
        <dgm:presLayoutVars>
          <dgm:dir/>
          <dgm:resizeHandles val="exact"/>
        </dgm:presLayoutVars>
      </dgm:prSet>
      <dgm:spPr/>
    </dgm:pt>
    <dgm:pt modelId="{078EDB16-9DCC-4886-86FC-A1FDAC6D3C9C}" type="pres">
      <dgm:prSet presAssocID="{DBC84B19-9D41-41BA-AD19-B92545759894}" presName="arrow" presStyleLbl="node1" presStyleIdx="0" presStyleCnt="2" custScaleX="106311" custScaleY="77378" custRadScaleRad="119637" custRadScaleInc="7717">
        <dgm:presLayoutVars>
          <dgm:bulletEnabled val="1"/>
        </dgm:presLayoutVars>
      </dgm:prSet>
      <dgm:spPr/>
    </dgm:pt>
    <dgm:pt modelId="{63AA9E92-FD89-402E-94F5-631CC0A009EF}" type="pres">
      <dgm:prSet presAssocID="{92BB18C1-A126-42D5-B52B-4219BA86E346}" presName="arrow" presStyleLbl="node1" presStyleIdx="1" presStyleCnt="2" custScaleX="104745" custScaleY="73883" custRadScaleRad="124863" custRadScaleInc="-5447">
        <dgm:presLayoutVars>
          <dgm:bulletEnabled val="1"/>
        </dgm:presLayoutVars>
      </dgm:prSet>
      <dgm:spPr/>
    </dgm:pt>
  </dgm:ptLst>
  <dgm:cxnLst>
    <dgm:cxn modelId="{9CFAD40A-8FCE-41B9-98DC-06F4D0F580B5}" type="presOf" srcId="{92BB18C1-A126-42D5-B52B-4219BA86E346}" destId="{63AA9E92-FD89-402E-94F5-631CC0A009EF}" srcOrd="0" destOrd="0" presId="urn:microsoft.com/office/officeart/2005/8/layout/arrow1"/>
    <dgm:cxn modelId="{B1C0C90C-12E8-4648-B37C-66567B2CD366}" type="presOf" srcId="{DBC84B19-9D41-41BA-AD19-B92545759894}" destId="{078EDB16-9DCC-4886-86FC-A1FDAC6D3C9C}" srcOrd="0" destOrd="0" presId="urn:microsoft.com/office/officeart/2005/8/layout/arrow1"/>
    <dgm:cxn modelId="{866C6B52-0951-4720-A845-149F13847B69}" type="presOf" srcId="{FE5AA948-4664-45D8-8E9F-E8A2C4B38711}" destId="{C882B0EF-3C3F-48B0-ACB6-D4E3182F4899}" srcOrd="0" destOrd="0" presId="urn:microsoft.com/office/officeart/2005/8/layout/arrow1"/>
    <dgm:cxn modelId="{ECE951AA-6900-4092-BB64-7816596D4748}" srcId="{FE5AA948-4664-45D8-8E9F-E8A2C4B38711}" destId="{92BB18C1-A126-42D5-B52B-4219BA86E346}" srcOrd="1" destOrd="0" parTransId="{08FC7EA6-9A3B-4A11-A323-2840C82C6259}" sibTransId="{08C85F3E-13A8-45E9-B3D6-982CE552CFB7}"/>
    <dgm:cxn modelId="{C5AFB3D6-82B0-4237-9654-8F28FE5CBE31}" srcId="{FE5AA948-4664-45D8-8E9F-E8A2C4B38711}" destId="{DBC84B19-9D41-41BA-AD19-B92545759894}" srcOrd="0" destOrd="0" parTransId="{111DE38C-60EE-4B88-927D-5144C81EF876}" sibTransId="{5CFB7DAD-97B5-4632-8BDB-F6A26C4550E1}"/>
    <dgm:cxn modelId="{E677E8A0-9A9B-4F27-A2DE-FF2E14499455}" type="presParOf" srcId="{C882B0EF-3C3F-48B0-ACB6-D4E3182F4899}" destId="{078EDB16-9DCC-4886-86FC-A1FDAC6D3C9C}" srcOrd="0" destOrd="0" presId="urn:microsoft.com/office/officeart/2005/8/layout/arrow1"/>
    <dgm:cxn modelId="{8C2A6F2E-C482-4672-9F03-EED999B1DE66}" type="presParOf" srcId="{C882B0EF-3C3F-48B0-ACB6-D4E3182F4899}" destId="{63AA9E92-FD89-402E-94F5-631CC0A009EF}" srcOrd="1" destOrd="0" presId="urn:microsoft.com/office/officeart/2005/8/layout/arrow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8201FB-071E-48A2-BDAF-B8B1ED200E0F}" type="doc">
      <dgm:prSet loTypeId="urn:microsoft.com/office/officeart/2005/8/layout/process4" loCatId="list" qsTypeId="urn:microsoft.com/office/officeart/2005/8/quickstyle/simple5" qsCatId="simple" csTypeId="urn:microsoft.com/office/officeart/2005/8/colors/accent1_2" csCatId="accent1" phldr="1"/>
      <dgm:spPr/>
      <dgm:t>
        <a:bodyPr/>
        <a:lstStyle/>
        <a:p>
          <a:endParaRPr lang="en-US"/>
        </a:p>
      </dgm:t>
    </dgm:pt>
    <dgm:pt modelId="{E568CFAA-7D9E-48EF-8430-24AA0037CA90}">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3200" b="1" baseline="-25000" dirty="0"/>
            <a:t>Image quality</a:t>
          </a:r>
        </a:p>
      </dgm:t>
    </dgm:pt>
    <dgm:pt modelId="{5AFF6393-2E36-4F48-967D-12B853FFBB40}" type="parTrans" cxnId="{554F2E24-318C-4062-A04A-897B1B41BD32}">
      <dgm:prSet/>
      <dgm:spPr/>
      <dgm:t>
        <a:bodyPr/>
        <a:lstStyle/>
        <a:p>
          <a:endParaRPr lang="en-US" baseline="-25000"/>
        </a:p>
      </dgm:t>
    </dgm:pt>
    <dgm:pt modelId="{182AA848-D3BF-4282-8E88-DA993AF4771F}" type="sibTrans" cxnId="{554F2E24-318C-4062-A04A-897B1B41BD32}">
      <dgm:prSet/>
      <dgm:spPr/>
      <dgm:t>
        <a:bodyPr/>
        <a:lstStyle/>
        <a:p>
          <a:endParaRPr lang="en-US" baseline="-25000"/>
        </a:p>
      </dgm:t>
    </dgm:pt>
    <dgm:pt modelId="{FD0F205C-0B00-44AC-8BA0-7F239AC79517}">
      <dgm:prSet phldrT="[Text]" custT="1"/>
      <dgm:spPr>
        <a:blipFill rotWithShape="0">
          <a:blip xmlns:r="http://schemas.openxmlformats.org/officeDocument/2006/relationships" r:embed="rId1"/>
          <a:stretch>
            <a:fillRect/>
          </a:stretch>
        </a:blipFill>
      </dgm:spPr>
      <dgm:t>
        <a:bodyPr/>
        <a:lstStyle/>
        <a:p>
          <a:pPr algn="l"/>
          <a:endParaRPr lang="en-US" sz="2400" baseline="-25000" dirty="0"/>
        </a:p>
      </dgm:t>
    </dgm:pt>
    <dgm:pt modelId="{69F7B274-151E-43FA-90CA-CC215AA27F19}" type="parTrans" cxnId="{D57E2C8A-D366-43DF-B2B3-F04F42189E46}">
      <dgm:prSet/>
      <dgm:spPr/>
      <dgm:t>
        <a:bodyPr/>
        <a:lstStyle/>
        <a:p>
          <a:endParaRPr lang="en-US" baseline="-25000"/>
        </a:p>
      </dgm:t>
    </dgm:pt>
    <dgm:pt modelId="{F7405DD7-8B6E-4AA2-9FB1-35115FEDB2F9}" type="sibTrans" cxnId="{D57E2C8A-D366-43DF-B2B3-F04F42189E46}">
      <dgm:prSet/>
      <dgm:spPr/>
      <dgm:t>
        <a:bodyPr/>
        <a:lstStyle/>
        <a:p>
          <a:endParaRPr lang="en-US" baseline="-25000"/>
        </a:p>
      </dgm:t>
    </dgm:pt>
    <dgm:pt modelId="{6E231797-9E4B-4BAF-9C24-DB62D9559A7D}">
      <dgm:prSet phldrT="[Text]" custT="1"/>
      <dgm:spPr>
        <a:blipFill rotWithShape="0">
          <a:blip xmlns:r="http://schemas.openxmlformats.org/officeDocument/2006/relationships" r:embed="rId2"/>
          <a:stretch>
            <a:fillRect/>
          </a:stretch>
        </a:blipFill>
      </dgm:spPr>
      <dgm:t>
        <a:bodyPr/>
        <a:lstStyle/>
        <a:p>
          <a:pPr algn="r"/>
          <a:endParaRPr lang="en-US" sz="2400" baseline="-25000" dirty="0"/>
        </a:p>
      </dgm:t>
    </dgm:pt>
    <dgm:pt modelId="{93D8C8CE-372E-4AFC-9136-5A11032A90A4}" type="parTrans" cxnId="{DCB6F355-5CCD-4D62-99FC-1F1F8C5185F6}">
      <dgm:prSet/>
      <dgm:spPr/>
      <dgm:t>
        <a:bodyPr/>
        <a:lstStyle/>
        <a:p>
          <a:endParaRPr lang="en-US" baseline="-25000"/>
        </a:p>
      </dgm:t>
    </dgm:pt>
    <dgm:pt modelId="{F8417888-C663-4B01-80F2-77E1E8776AB3}" type="sibTrans" cxnId="{DCB6F355-5CCD-4D62-99FC-1F1F8C5185F6}">
      <dgm:prSet/>
      <dgm:spPr/>
      <dgm:t>
        <a:bodyPr/>
        <a:lstStyle/>
        <a:p>
          <a:endParaRPr lang="en-US" baseline="-25000"/>
        </a:p>
      </dgm:t>
    </dgm:pt>
    <dgm:pt modelId="{E7E6DE74-EBA4-4B12-8BB0-685B2CEB8B3B}">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3200" b="1" baseline="-25000" dirty="0"/>
            <a:t>Feedback message</a:t>
          </a:r>
        </a:p>
      </dgm:t>
    </dgm:pt>
    <dgm:pt modelId="{275D73DC-1CCB-4203-8CDC-599EB7B974B3}" type="parTrans" cxnId="{732C4EC2-3759-4DFE-9AFB-A0BCADE5014B}">
      <dgm:prSet/>
      <dgm:spPr/>
      <dgm:t>
        <a:bodyPr/>
        <a:lstStyle/>
        <a:p>
          <a:endParaRPr lang="en-US" baseline="-25000"/>
        </a:p>
      </dgm:t>
    </dgm:pt>
    <dgm:pt modelId="{72FBD0D9-028A-4CCF-8C2F-46A1BEDECC9F}" type="sibTrans" cxnId="{732C4EC2-3759-4DFE-9AFB-A0BCADE5014B}">
      <dgm:prSet/>
      <dgm:spPr/>
      <dgm:t>
        <a:bodyPr/>
        <a:lstStyle/>
        <a:p>
          <a:endParaRPr lang="en-US" baseline="-25000"/>
        </a:p>
      </dgm:t>
    </dgm:pt>
    <dgm:pt modelId="{9E336F3E-18F7-4BB0-8C85-7325ECE55874}">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3200" b="1" baseline="-25000" dirty="0"/>
            <a:t>Incentive models</a:t>
          </a:r>
        </a:p>
      </dgm:t>
    </dgm:pt>
    <dgm:pt modelId="{45A95F91-3BE7-4655-9F88-DC2257B7201B}" type="parTrans" cxnId="{9D2F6FBF-8E34-47C1-A63E-1B0A05EDA368}">
      <dgm:prSet/>
      <dgm:spPr/>
      <dgm:t>
        <a:bodyPr/>
        <a:lstStyle/>
        <a:p>
          <a:endParaRPr lang="en-US" baseline="-25000"/>
        </a:p>
      </dgm:t>
    </dgm:pt>
    <dgm:pt modelId="{39109BF9-C6BC-4CD3-B7D2-7E4AA81EAA8B}" type="sibTrans" cxnId="{9D2F6FBF-8E34-47C1-A63E-1B0A05EDA368}">
      <dgm:prSet/>
      <dgm:spPr/>
      <dgm:t>
        <a:bodyPr/>
        <a:lstStyle/>
        <a:p>
          <a:endParaRPr lang="en-US" baseline="-25000"/>
        </a:p>
      </dgm:t>
    </dgm:pt>
    <dgm:pt modelId="{07EE0221-3605-4E77-8338-60CF29815AB1}">
      <dgm:prSet phldrT="[Text]" custT="1"/>
      <dgm:spPr/>
      <dgm:t>
        <a:bodyPr/>
        <a:lstStyle/>
        <a:p>
          <a:r>
            <a:rPr lang="en-US" sz="3200" baseline="-25000" dirty="0"/>
            <a:t>“Excellent!”</a:t>
          </a:r>
        </a:p>
      </dgm:t>
    </dgm:pt>
    <dgm:pt modelId="{4366939E-5E1A-4A67-BAD6-BE69CC2B5A21}" type="sibTrans" cxnId="{11A8B530-FC45-45C5-9B34-6BC8829770F1}">
      <dgm:prSet/>
      <dgm:spPr/>
      <dgm:t>
        <a:bodyPr/>
        <a:lstStyle/>
        <a:p>
          <a:endParaRPr lang="en-US" baseline="-25000"/>
        </a:p>
      </dgm:t>
    </dgm:pt>
    <dgm:pt modelId="{5E8161AA-A6F3-46C9-ADBF-348C0863CCDD}" type="parTrans" cxnId="{11A8B530-FC45-45C5-9B34-6BC8829770F1}">
      <dgm:prSet/>
      <dgm:spPr/>
      <dgm:t>
        <a:bodyPr/>
        <a:lstStyle/>
        <a:p>
          <a:endParaRPr lang="en-US" baseline="-25000"/>
        </a:p>
      </dgm:t>
    </dgm:pt>
    <dgm:pt modelId="{74C00C00-1067-4493-BF5E-A5198B8D1887}">
      <dgm:prSet phldrT="[Text]" custT="1"/>
      <dgm:spPr/>
      <dgm:t>
        <a:bodyPr/>
        <a:lstStyle/>
        <a:p>
          <a:pPr algn="ctr"/>
          <a:r>
            <a:rPr lang="en-US" sz="3200" baseline="-25000" dirty="0"/>
            <a:t>Adjust setting ‘X’</a:t>
          </a:r>
        </a:p>
      </dgm:t>
    </dgm:pt>
    <dgm:pt modelId="{27545006-1DD8-4C8B-BCB1-93611177C95B}" type="sibTrans" cxnId="{153F5710-6093-4B07-BE08-F7E2D1AC1E24}">
      <dgm:prSet/>
      <dgm:spPr/>
      <dgm:t>
        <a:bodyPr/>
        <a:lstStyle/>
        <a:p>
          <a:endParaRPr lang="en-US" baseline="-25000"/>
        </a:p>
      </dgm:t>
    </dgm:pt>
    <dgm:pt modelId="{A4C05BB8-B99F-4B70-AEF5-CB9D1E42BB2B}" type="parTrans" cxnId="{153F5710-6093-4B07-BE08-F7E2D1AC1E24}">
      <dgm:prSet/>
      <dgm:spPr/>
      <dgm:t>
        <a:bodyPr/>
        <a:lstStyle/>
        <a:p>
          <a:endParaRPr lang="en-US" baseline="-25000"/>
        </a:p>
      </dgm:t>
    </dgm:pt>
    <dgm:pt modelId="{66A3D378-5C4F-4838-B4ED-07104AA03CCD}" type="pres">
      <dgm:prSet presAssocID="{ED8201FB-071E-48A2-BDAF-B8B1ED200E0F}" presName="Name0" presStyleCnt="0">
        <dgm:presLayoutVars>
          <dgm:dir/>
          <dgm:animLvl val="lvl"/>
          <dgm:resizeHandles val="exact"/>
        </dgm:presLayoutVars>
      </dgm:prSet>
      <dgm:spPr/>
    </dgm:pt>
    <dgm:pt modelId="{E8304709-4269-4990-AA55-4F0A7B6F2F67}" type="pres">
      <dgm:prSet presAssocID="{9E336F3E-18F7-4BB0-8C85-7325ECE55874}" presName="boxAndChildren" presStyleCnt="0"/>
      <dgm:spPr/>
    </dgm:pt>
    <dgm:pt modelId="{B9D41BFB-432B-48A1-9883-EEF59D6A8ED3}" type="pres">
      <dgm:prSet presAssocID="{9E336F3E-18F7-4BB0-8C85-7325ECE55874}" presName="parentTextBox" presStyleLbl="node1" presStyleIdx="0" presStyleCnt="3"/>
      <dgm:spPr/>
    </dgm:pt>
    <dgm:pt modelId="{0EDD96FB-36B0-4CCD-997C-F449432A9F09}" type="pres">
      <dgm:prSet presAssocID="{72FBD0D9-028A-4CCF-8C2F-46A1BEDECC9F}" presName="sp" presStyleCnt="0"/>
      <dgm:spPr/>
    </dgm:pt>
    <dgm:pt modelId="{5E2D4435-ACAE-43D3-A1BF-C1B8B45292A3}" type="pres">
      <dgm:prSet presAssocID="{E7E6DE74-EBA4-4B12-8BB0-685B2CEB8B3B}" presName="arrowAndChildren" presStyleCnt="0"/>
      <dgm:spPr/>
    </dgm:pt>
    <dgm:pt modelId="{96BC67EA-0A4D-48B9-8995-CA2CAC68C337}" type="pres">
      <dgm:prSet presAssocID="{E7E6DE74-EBA4-4B12-8BB0-685B2CEB8B3B}" presName="parentTextArrow" presStyleLbl="node1" presStyleIdx="0" presStyleCnt="3"/>
      <dgm:spPr/>
    </dgm:pt>
    <dgm:pt modelId="{360A6757-6C03-4BD9-9B1E-1ABBA17B6130}" type="pres">
      <dgm:prSet presAssocID="{E7E6DE74-EBA4-4B12-8BB0-685B2CEB8B3B}" presName="arrow" presStyleLbl="node1" presStyleIdx="1" presStyleCnt="3" custLinFactNeighborX="-1739" custLinFactNeighborY="9147"/>
      <dgm:spPr/>
    </dgm:pt>
    <dgm:pt modelId="{45931963-328C-47D0-B074-8C677A4361DD}" type="pres">
      <dgm:prSet presAssocID="{E7E6DE74-EBA4-4B12-8BB0-685B2CEB8B3B}" presName="descendantArrow" presStyleCnt="0"/>
      <dgm:spPr/>
    </dgm:pt>
    <dgm:pt modelId="{EAA5828A-0F2B-43B2-AC41-C2AB0462FF06}" type="pres">
      <dgm:prSet presAssocID="{74C00C00-1067-4493-BF5E-A5198B8D1887}" presName="childTextArrow" presStyleLbl="fgAccFollowNode1" presStyleIdx="0" presStyleCnt="4" custScaleX="34425" custScaleY="95094" custLinFactNeighborX="-18618" custLinFactNeighborY="25092">
        <dgm:presLayoutVars>
          <dgm:bulletEnabled val="1"/>
        </dgm:presLayoutVars>
      </dgm:prSet>
      <dgm:spPr/>
    </dgm:pt>
    <dgm:pt modelId="{1F36627F-DB34-4F90-BE43-4BC996822743}" type="pres">
      <dgm:prSet presAssocID="{07EE0221-3605-4E77-8338-60CF29815AB1}" presName="childTextArrow" presStyleLbl="fgAccFollowNode1" presStyleIdx="1" presStyleCnt="4" custScaleX="31817" custScaleY="86820" custLinFactNeighborX="16879" custLinFactNeighborY="23111">
        <dgm:presLayoutVars>
          <dgm:bulletEnabled val="1"/>
        </dgm:presLayoutVars>
      </dgm:prSet>
      <dgm:spPr/>
    </dgm:pt>
    <dgm:pt modelId="{F15A4ED5-89E1-4022-A84A-07ADA9C81157}" type="pres">
      <dgm:prSet presAssocID="{182AA848-D3BF-4282-8E88-DA993AF4771F}" presName="sp" presStyleCnt="0"/>
      <dgm:spPr/>
    </dgm:pt>
    <dgm:pt modelId="{10940F7E-E2BB-4916-A0EA-754C32EE5A4E}" type="pres">
      <dgm:prSet presAssocID="{E568CFAA-7D9E-48EF-8430-24AA0037CA90}" presName="arrowAndChildren" presStyleCnt="0"/>
      <dgm:spPr/>
    </dgm:pt>
    <dgm:pt modelId="{C3108D17-E29A-4F03-87D3-742A0DFD40B6}" type="pres">
      <dgm:prSet presAssocID="{E568CFAA-7D9E-48EF-8430-24AA0037CA90}" presName="parentTextArrow" presStyleLbl="node1" presStyleIdx="1" presStyleCnt="3"/>
      <dgm:spPr/>
    </dgm:pt>
    <dgm:pt modelId="{E09B2C42-1475-4C44-85D8-F7E3D5C4BE97}" type="pres">
      <dgm:prSet presAssocID="{E568CFAA-7D9E-48EF-8430-24AA0037CA90}" presName="arrow" presStyleLbl="node1" presStyleIdx="2" presStyleCnt="3" custScaleY="73324"/>
      <dgm:spPr/>
    </dgm:pt>
    <dgm:pt modelId="{5B53C465-999C-43D8-8F00-FCEADE5B2121}" type="pres">
      <dgm:prSet presAssocID="{E568CFAA-7D9E-48EF-8430-24AA0037CA90}" presName="descendantArrow" presStyleCnt="0"/>
      <dgm:spPr/>
    </dgm:pt>
    <dgm:pt modelId="{4C890FAA-70E7-4DD5-9E72-93E2B0FE2EA3}" type="pres">
      <dgm:prSet presAssocID="{FD0F205C-0B00-44AC-8BA0-7F239AC79517}" presName="childTextArrow" presStyleLbl="fgAccFollowNode1" presStyleIdx="2" presStyleCnt="4" custScaleX="16128" custScaleY="256275" custLinFactNeighborX="-22844" custLinFactNeighborY="16963">
        <dgm:presLayoutVars>
          <dgm:bulletEnabled val="1"/>
        </dgm:presLayoutVars>
      </dgm:prSet>
      <dgm:spPr/>
    </dgm:pt>
    <dgm:pt modelId="{D8E48FF1-5082-4A34-AF95-2BCFDB584C87}" type="pres">
      <dgm:prSet presAssocID="{6E231797-9E4B-4BAF-9C24-DB62D9559A7D}" presName="childTextArrow" presStyleLbl="fgAccFollowNode1" presStyleIdx="3" presStyleCnt="4" custScaleX="16042" custScaleY="262033" custLinFactNeighborX="20002" custLinFactNeighborY="18103">
        <dgm:presLayoutVars>
          <dgm:bulletEnabled val="1"/>
        </dgm:presLayoutVars>
      </dgm:prSet>
      <dgm:spPr/>
    </dgm:pt>
  </dgm:ptLst>
  <dgm:cxnLst>
    <dgm:cxn modelId="{153F5710-6093-4B07-BE08-F7E2D1AC1E24}" srcId="{E7E6DE74-EBA4-4B12-8BB0-685B2CEB8B3B}" destId="{74C00C00-1067-4493-BF5E-A5198B8D1887}" srcOrd="0" destOrd="0" parTransId="{A4C05BB8-B99F-4B70-AEF5-CB9D1E42BB2B}" sibTransId="{27545006-1DD8-4C8B-BCB1-93611177C95B}"/>
    <dgm:cxn modelId="{554F2E24-318C-4062-A04A-897B1B41BD32}" srcId="{ED8201FB-071E-48A2-BDAF-B8B1ED200E0F}" destId="{E568CFAA-7D9E-48EF-8430-24AA0037CA90}" srcOrd="0" destOrd="0" parTransId="{5AFF6393-2E36-4F48-967D-12B853FFBB40}" sibTransId="{182AA848-D3BF-4282-8E88-DA993AF4771F}"/>
    <dgm:cxn modelId="{9FBA0127-EA6D-4FB2-826E-1EDCE429C8D9}" type="presOf" srcId="{9E336F3E-18F7-4BB0-8C85-7325ECE55874}" destId="{B9D41BFB-432B-48A1-9883-EEF59D6A8ED3}" srcOrd="0" destOrd="0" presId="urn:microsoft.com/office/officeart/2005/8/layout/process4"/>
    <dgm:cxn modelId="{5BA6E12C-5B9A-4C26-B9BA-B353549E181F}" type="presOf" srcId="{E7E6DE74-EBA4-4B12-8BB0-685B2CEB8B3B}" destId="{96BC67EA-0A4D-48B9-8995-CA2CAC68C337}" srcOrd="0" destOrd="0" presId="urn:microsoft.com/office/officeart/2005/8/layout/process4"/>
    <dgm:cxn modelId="{11A8B530-FC45-45C5-9B34-6BC8829770F1}" srcId="{E7E6DE74-EBA4-4B12-8BB0-685B2CEB8B3B}" destId="{07EE0221-3605-4E77-8338-60CF29815AB1}" srcOrd="1" destOrd="0" parTransId="{5E8161AA-A6F3-46C9-ADBF-348C0863CCDD}" sibTransId="{4366939E-5E1A-4A67-BAD6-BE69CC2B5A21}"/>
    <dgm:cxn modelId="{DCB6F355-5CCD-4D62-99FC-1F1F8C5185F6}" srcId="{E568CFAA-7D9E-48EF-8430-24AA0037CA90}" destId="{6E231797-9E4B-4BAF-9C24-DB62D9559A7D}" srcOrd="1" destOrd="0" parTransId="{93D8C8CE-372E-4AFC-9136-5A11032A90A4}" sibTransId="{F8417888-C663-4B01-80F2-77E1E8776AB3}"/>
    <dgm:cxn modelId="{AF72635B-C9DC-4F7B-BDB2-6BCF64044FCA}" type="presOf" srcId="{ED8201FB-071E-48A2-BDAF-B8B1ED200E0F}" destId="{66A3D378-5C4F-4838-B4ED-07104AA03CCD}" srcOrd="0" destOrd="0" presId="urn:microsoft.com/office/officeart/2005/8/layout/process4"/>
    <dgm:cxn modelId="{4DFDAB85-4569-40FB-9C73-426B1014DB2F}" type="presOf" srcId="{07EE0221-3605-4E77-8338-60CF29815AB1}" destId="{1F36627F-DB34-4F90-BE43-4BC996822743}" srcOrd="0" destOrd="0" presId="urn:microsoft.com/office/officeart/2005/8/layout/process4"/>
    <dgm:cxn modelId="{D57E2C8A-D366-43DF-B2B3-F04F42189E46}" srcId="{E568CFAA-7D9E-48EF-8430-24AA0037CA90}" destId="{FD0F205C-0B00-44AC-8BA0-7F239AC79517}" srcOrd="0" destOrd="0" parTransId="{69F7B274-151E-43FA-90CA-CC215AA27F19}" sibTransId="{F7405DD7-8B6E-4AA2-9FB1-35115FEDB2F9}"/>
    <dgm:cxn modelId="{910D9F9F-A650-41EE-B023-D3EB0BFB3322}" type="presOf" srcId="{74C00C00-1067-4493-BF5E-A5198B8D1887}" destId="{EAA5828A-0F2B-43B2-AC41-C2AB0462FF06}" srcOrd="0" destOrd="0" presId="urn:microsoft.com/office/officeart/2005/8/layout/process4"/>
    <dgm:cxn modelId="{40E041B6-078A-453D-A895-AE9A2CD2E646}" type="presOf" srcId="{FD0F205C-0B00-44AC-8BA0-7F239AC79517}" destId="{4C890FAA-70E7-4DD5-9E72-93E2B0FE2EA3}" srcOrd="0" destOrd="0" presId="urn:microsoft.com/office/officeart/2005/8/layout/process4"/>
    <dgm:cxn modelId="{9D2F6FBF-8E34-47C1-A63E-1B0A05EDA368}" srcId="{ED8201FB-071E-48A2-BDAF-B8B1ED200E0F}" destId="{9E336F3E-18F7-4BB0-8C85-7325ECE55874}" srcOrd="2" destOrd="0" parTransId="{45A95F91-3BE7-4655-9F88-DC2257B7201B}" sibTransId="{39109BF9-C6BC-4CD3-B7D2-7E4AA81EAA8B}"/>
    <dgm:cxn modelId="{732C4EC2-3759-4DFE-9AFB-A0BCADE5014B}" srcId="{ED8201FB-071E-48A2-BDAF-B8B1ED200E0F}" destId="{E7E6DE74-EBA4-4B12-8BB0-685B2CEB8B3B}" srcOrd="1" destOrd="0" parTransId="{275D73DC-1CCB-4203-8CDC-599EB7B974B3}" sibTransId="{72FBD0D9-028A-4CCF-8C2F-46A1BEDECC9F}"/>
    <dgm:cxn modelId="{F5CF31CD-416A-4E58-ADD7-D5F2395C4FD0}" type="presOf" srcId="{E568CFAA-7D9E-48EF-8430-24AA0037CA90}" destId="{C3108D17-E29A-4F03-87D3-742A0DFD40B6}" srcOrd="0" destOrd="0" presId="urn:microsoft.com/office/officeart/2005/8/layout/process4"/>
    <dgm:cxn modelId="{23D6E0E3-284C-45BC-8A38-A74CDC29DFD6}" type="presOf" srcId="{E7E6DE74-EBA4-4B12-8BB0-685B2CEB8B3B}" destId="{360A6757-6C03-4BD9-9B1E-1ABBA17B6130}" srcOrd="1" destOrd="0" presId="urn:microsoft.com/office/officeart/2005/8/layout/process4"/>
    <dgm:cxn modelId="{DBDA02F5-7990-407C-AEBE-E1F7A692D7D1}" type="presOf" srcId="{E568CFAA-7D9E-48EF-8430-24AA0037CA90}" destId="{E09B2C42-1475-4C44-85D8-F7E3D5C4BE97}" srcOrd="1" destOrd="0" presId="urn:microsoft.com/office/officeart/2005/8/layout/process4"/>
    <dgm:cxn modelId="{23EBFCFB-10CF-4D90-9AD6-64E7508765CA}" type="presOf" srcId="{6E231797-9E4B-4BAF-9C24-DB62D9559A7D}" destId="{D8E48FF1-5082-4A34-AF95-2BCFDB584C87}" srcOrd="0" destOrd="0" presId="urn:microsoft.com/office/officeart/2005/8/layout/process4"/>
    <dgm:cxn modelId="{4E5E1638-1BA6-485E-A5EC-D249885E1A86}" type="presParOf" srcId="{66A3D378-5C4F-4838-B4ED-07104AA03CCD}" destId="{E8304709-4269-4990-AA55-4F0A7B6F2F67}" srcOrd="0" destOrd="0" presId="urn:microsoft.com/office/officeart/2005/8/layout/process4"/>
    <dgm:cxn modelId="{BB2F98B9-CE7B-4F91-A2A2-2BC7F7F39E85}" type="presParOf" srcId="{E8304709-4269-4990-AA55-4F0A7B6F2F67}" destId="{B9D41BFB-432B-48A1-9883-EEF59D6A8ED3}" srcOrd="0" destOrd="0" presId="urn:microsoft.com/office/officeart/2005/8/layout/process4"/>
    <dgm:cxn modelId="{E462A43A-F4DF-43DB-AEC1-DBFF51AFD6B9}" type="presParOf" srcId="{66A3D378-5C4F-4838-B4ED-07104AA03CCD}" destId="{0EDD96FB-36B0-4CCD-997C-F449432A9F09}" srcOrd="1" destOrd="0" presId="urn:microsoft.com/office/officeart/2005/8/layout/process4"/>
    <dgm:cxn modelId="{BDD028C7-5FBF-4141-9F42-B398CEDA4EFD}" type="presParOf" srcId="{66A3D378-5C4F-4838-B4ED-07104AA03CCD}" destId="{5E2D4435-ACAE-43D3-A1BF-C1B8B45292A3}" srcOrd="2" destOrd="0" presId="urn:microsoft.com/office/officeart/2005/8/layout/process4"/>
    <dgm:cxn modelId="{5B1BDC56-9074-4AB6-9CD5-BA60103B2D6D}" type="presParOf" srcId="{5E2D4435-ACAE-43D3-A1BF-C1B8B45292A3}" destId="{96BC67EA-0A4D-48B9-8995-CA2CAC68C337}" srcOrd="0" destOrd="0" presId="urn:microsoft.com/office/officeart/2005/8/layout/process4"/>
    <dgm:cxn modelId="{19DA2B04-8BB3-4B49-B52E-2F556C3F273D}" type="presParOf" srcId="{5E2D4435-ACAE-43D3-A1BF-C1B8B45292A3}" destId="{360A6757-6C03-4BD9-9B1E-1ABBA17B6130}" srcOrd="1" destOrd="0" presId="urn:microsoft.com/office/officeart/2005/8/layout/process4"/>
    <dgm:cxn modelId="{70759BCD-F29D-405F-A989-500A64640F6D}" type="presParOf" srcId="{5E2D4435-ACAE-43D3-A1BF-C1B8B45292A3}" destId="{45931963-328C-47D0-B074-8C677A4361DD}" srcOrd="2" destOrd="0" presId="urn:microsoft.com/office/officeart/2005/8/layout/process4"/>
    <dgm:cxn modelId="{2989DDBD-3A06-4818-A7FC-E03698B36FF3}" type="presParOf" srcId="{45931963-328C-47D0-B074-8C677A4361DD}" destId="{EAA5828A-0F2B-43B2-AC41-C2AB0462FF06}" srcOrd="0" destOrd="0" presId="urn:microsoft.com/office/officeart/2005/8/layout/process4"/>
    <dgm:cxn modelId="{E90FF4CC-8D33-4020-8C05-EE9467730B84}" type="presParOf" srcId="{45931963-328C-47D0-B074-8C677A4361DD}" destId="{1F36627F-DB34-4F90-BE43-4BC996822743}" srcOrd="1" destOrd="0" presId="urn:microsoft.com/office/officeart/2005/8/layout/process4"/>
    <dgm:cxn modelId="{21EA4EC1-2FAF-4CD4-8407-19961213E6DB}" type="presParOf" srcId="{66A3D378-5C4F-4838-B4ED-07104AA03CCD}" destId="{F15A4ED5-89E1-4022-A84A-07ADA9C81157}" srcOrd="3" destOrd="0" presId="urn:microsoft.com/office/officeart/2005/8/layout/process4"/>
    <dgm:cxn modelId="{E628D230-D8D5-4CFA-B11F-106158E6B998}" type="presParOf" srcId="{66A3D378-5C4F-4838-B4ED-07104AA03CCD}" destId="{10940F7E-E2BB-4916-A0EA-754C32EE5A4E}" srcOrd="4" destOrd="0" presId="urn:microsoft.com/office/officeart/2005/8/layout/process4"/>
    <dgm:cxn modelId="{ACA4C0F6-8F6A-4E63-9D61-B868A70CD861}" type="presParOf" srcId="{10940F7E-E2BB-4916-A0EA-754C32EE5A4E}" destId="{C3108D17-E29A-4F03-87D3-742A0DFD40B6}" srcOrd="0" destOrd="0" presId="urn:microsoft.com/office/officeart/2005/8/layout/process4"/>
    <dgm:cxn modelId="{B103F0CA-E941-45A2-8413-45762E7732FB}" type="presParOf" srcId="{10940F7E-E2BB-4916-A0EA-754C32EE5A4E}" destId="{E09B2C42-1475-4C44-85D8-F7E3D5C4BE97}" srcOrd="1" destOrd="0" presId="urn:microsoft.com/office/officeart/2005/8/layout/process4"/>
    <dgm:cxn modelId="{E9F44E2C-9FD9-4435-B4D0-13F0981E0626}" type="presParOf" srcId="{10940F7E-E2BB-4916-A0EA-754C32EE5A4E}" destId="{5B53C465-999C-43D8-8F00-FCEADE5B2121}" srcOrd="2" destOrd="0" presId="urn:microsoft.com/office/officeart/2005/8/layout/process4"/>
    <dgm:cxn modelId="{899B1A75-FDA8-47EB-BC1C-863D1DDB0942}" type="presParOf" srcId="{5B53C465-999C-43D8-8F00-FCEADE5B2121}" destId="{4C890FAA-70E7-4DD5-9E72-93E2B0FE2EA3}" srcOrd="0" destOrd="0" presId="urn:microsoft.com/office/officeart/2005/8/layout/process4"/>
    <dgm:cxn modelId="{8C1619B6-1B2B-407A-AC86-F1F894C94CF3}" type="presParOf" srcId="{5B53C465-999C-43D8-8F00-FCEADE5B2121}" destId="{D8E48FF1-5082-4A34-AF95-2BCFDB584C87}" srcOrd="1" destOrd="0" presId="urn:microsoft.com/office/officeart/2005/8/layout/process4"/>
  </dgm:cxnLst>
  <dgm:bg>
    <a:noFill/>
  </dgm:bg>
  <dgm:whole/>
  <dgm:extLst>
    <a:ext uri="http://schemas.microsoft.com/office/drawing/2008/diagram">
      <dsp:dataModelExt xmlns:dsp="http://schemas.microsoft.com/office/drawing/2008/diagram" relId="rId1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CDD987-13FF-4C44-B3C7-D07BF45CDBEA}"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en-US"/>
        </a:p>
      </dgm:t>
    </dgm:pt>
    <dgm:pt modelId="{5260E2C3-E207-40F6-9E17-F4DC857376B6}">
      <dgm:prSet phldrT="[Text]"/>
      <dgm:spPr/>
      <dgm:t>
        <a:bodyPr/>
        <a:lstStyle/>
        <a:p>
          <a:r>
            <a:rPr lang="en-US" dirty="0"/>
            <a:t>With Feedback Mechanisms</a:t>
          </a:r>
        </a:p>
      </dgm:t>
    </dgm:pt>
    <dgm:pt modelId="{119761B8-024A-43D8-939F-CFB428E16968}" type="parTrans" cxnId="{03AEB342-5247-4FC0-881F-C97AE6AADE93}">
      <dgm:prSet/>
      <dgm:spPr/>
      <dgm:t>
        <a:bodyPr/>
        <a:lstStyle/>
        <a:p>
          <a:endParaRPr lang="en-US"/>
        </a:p>
      </dgm:t>
    </dgm:pt>
    <dgm:pt modelId="{152D5756-1ADD-4B05-A4E9-AEE329793E1A}" type="sibTrans" cxnId="{03AEB342-5247-4FC0-881F-C97AE6AADE93}">
      <dgm:prSet/>
      <dgm:spPr/>
      <dgm:t>
        <a:bodyPr/>
        <a:lstStyle/>
        <a:p>
          <a:endParaRPr lang="en-US"/>
        </a:p>
      </dgm:t>
    </dgm:pt>
    <dgm:pt modelId="{41149085-D69E-4821-894B-8ECE353E2208}">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3200" dirty="0"/>
            <a:t>Quality of data</a:t>
          </a:r>
        </a:p>
      </dgm:t>
    </dgm:pt>
    <dgm:pt modelId="{7C032B1C-4783-4CD0-8D86-81D5327C6AA6}" type="parTrans" cxnId="{8541BD75-0B26-49E1-AB6B-DC6B6446679E}">
      <dgm:prSet/>
      <dgm:spPr/>
      <dgm:t>
        <a:bodyPr/>
        <a:lstStyle/>
        <a:p>
          <a:endParaRPr lang="en-US" dirty="0"/>
        </a:p>
      </dgm:t>
    </dgm:pt>
    <dgm:pt modelId="{C66ECD5E-EAEE-4265-B72F-A69DFE821813}" type="sibTrans" cxnId="{8541BD75-0B26-49E1-AB6B-DC6B6446679E}">
      <dgm:prSet/>
      <dgm:spPr/>
      <dgm:t>
        <a:bodyPr/>
        <a:lstStyle/>
        <a:p>
          <a:endParaRPr lang="en-US"/>
        </a:p>
      </dgm:t>
    </dgm:pt>
    <dgm:pt modelId="{A70B466A-500F-42EE-881B-D7C6F7119E88}">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3200" dirty="0"/>
            <a:t>Quantity of data</a:t>
          </a:r>
        </a:p>
      </dgm:t>
    </dgm:pt>
    <dgm:pt modelId="{6184331A-A8D7-4969-A6B8-44EFFE0E2921}" type="parTrans" cxnId="{791CBEA6-622A-4E30-AD6F-649FCA0B7CEF}">
      <dgm:prSet/>
      <dgm:spPr/>
      <dgm:t>
        <a:bodyPr/>
        <a:lstStyle/>
        <a:p>
          <a:endParaRPr lang="en-US" dirty="0"/>
        </a:p>
      </dgm:t>
    </dgm:pt>
    <dgm:pt modelId="{D4D95BB5-2081-4DEB-BB72-9CFCE7FCB7FD}" type="sibTrans" cxnId="{791CBEA6-622A-4E30-AD6F-649FCA0B7CEF}">
      <dgm:prSet/>
      <dgm:spPr/>
      <dgm:t>
        <a:bodyPr/>
        <a:lstStyle/>
        <a:p>
          <a:endParaRPr lang="en-US"/>
        </a:p>
      </dgm:t>
    </dgm:pt>
    <dgm:pt modelId="{347380DC-F0E5-4E3C-9236-55DDADC62DE2}">
      <dgm:prSet phldrT="[Text]"/>
      <dgm:spPr/>
      <dgm:t>
        <a:bodyPr/>
        <a:lstStyle/>
        <a:p>
          <a:r>
            <a:rPr lang="en-US" dirty="0"/>
            <a:t>Without Feedback</a:t>
          </a:r>
        </a:p>
        <a:p>
          <a:r>
            <a:rPr lang="en-US" dirty="0"/>
            <a:t>Mechanisms</a:t>
          </a:r>
        </a:p>
      </dgm:t>
    </dgm:pt>
    <dgm:pt modelId="{5F0237A7-3D23-46C7-B32A-DCAF0B74F85E}" type="parTrans" cxnId="{4E056472-2BD7-4586-8E25-E734E9818309}">
      <dgm:prSet/>
      <dgm:spPr/>
      <dgm:t>
        <a:bodyPr/>
        <a:lstStyle/>
        <a:p>
          <a:endParaRPr lang="en-US"/>
        </a:p>
      </dgm:t>
    </dgm:pt>
    <dgm:pt modelId="{C57C2CD5-085D-4E0C-BD1C-1750BB740B70}" type="sibTrans" cxnId="{4E056472-2BD7-4586-8E25-E734E9818309}">
      <dgm:prSet/>
      <dgm:spPr/>
      <dgm:t>
        <a:bodyPr/>
        <a:lstStyle/>
        <a:p>
          <a:endParaRPr lang="en-US"/>
        </a:p>
      </dgm:t>
    </dgm:pt>
    <dgm:pt modelId="{C3E9A6CF-4A97-4006-AFDD-8A1AB4B77D8E}">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3200" dirty="0"/>
            <a:t>Quality of data</a:t>
          </a:r>
        </a:p>
      </dgm:t>
    </dgm:pt>
    <dgm:pt modelId="{E4DAAE6E-99B6-44A3-974B-EDF32E6C2593}" type="parTrans" cxnId="{BFB19709-A47E-4661-AE65-7BD76C93FF47}">
      <dgm:prSet/>
      <dgm:spPr/>
      <dgm:t>
        <a:bodyPr/>
        <a:lstStyle/>
        <a:p>
          <a:endParaRPr lang="en-US" dirty="0"/>
        </a:p>
      </dgm:t>
    </dgm:pt>
    <dgm:pt modelId="{7FD1DDB7-57AE-4C95-ADC7-B7B8A5728822}" type="sibTrans" cxnId="{BFB19709-A47E-4661-AE65-7BD76C93FF47}">
      <dgm:prSet/>
      <dgm:spPr/>
      <dgm:t>
        <a:bodyPr/>
        <a:lstStyle/>
        <a:p>
          <a:endParaRPr lang="en-US"/>
        </a:p>
      </dgm:t>
    </dgm:pt>
    <dgm:pt modelId="{29EE9A64-F0C0-40F3-87C4-90EFDFE8EF3F}">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3200" dirty="0"/>
            <a:t>Quantity of data</a:t>
          </a:r>
        </a:p>
      </dgm:t>
    </dgm:pt>
    <dgm:pt modelId="{46B00471-9B3D-4FBA-A485-06F909D211BE}" type="parTrans" cxnId="{FFB00A24-986D-403D-A27D-B9810F6D311E}">
      <dgm:prSet/>
      <dgm:spPr/>
      <dgm:t>
        <a:bodyPr/>
        <a:lstStyle/>
        <a:p>
          <a:endParaRPr lang="en-US" dirty="0"/>
        </a:p>
      </dgm:t>
    </dgm:pt>
    <dgm:pt modelId="{09AFCD9A-B160-4BF2-B7D2-DC4D5545574C}" type="sibTrans" cxnId="{FFB00A24-986D-403D-A27D-B9810F6D311E}">
      <dgm:prSet/>
      <dgm:spPr/>
      <dgm:t>
        <a:bodyPr/>
        <a:lstStyle/>
        <a:p>
          <a:endParaRPr lang="en-US"/>
        </a:p>
      </dgm:t>
    </dgm:pt>
    <dgm:pt modelId="{07EB7EA5-B157-40E6-BF17-37B2A2B1175D}" type="pres">
      <dgm:prSet presAssocID="{DBCDD987-13FF-4C44-B3C7-D07BF45CDBEA}" presName="diagram" presStyleCnt="0">
        <dgm:presLayoutVars>
          <dgm:chPref val="1"/>
          <dgm:dir/>
          <dgm:animOne val="branch"/>
          <dgm:animLvl val="lvl"/>
          <dgm:resizeHandles/>
        </dgm:presLayoutVars>
      </dgm:prSet>
      <dgm:spPr/>
    </dgm:pt>
    <dgm:pt modelId="{D55D16D9-A2D3-49BB-B8A8-7BEF481E1B30}" type="pres">
      <dgm:prSet presAssocID="{5260E2C3-E207-40F6-9E17-F4DC857376B6}" presName="root" presStyleCnt="0"/>
      <dgm:spPr/>
    </dgm:pt>
    <dgm:pt modelId="{E9EB8F40-F979-4F0C-95D4-9F67A1EEB866}" type="pres">
      <dgm:prSet presAssocID="{5260E2C3-E207-40F6-9E17-F4DC857376B6}" presName="rootComposite" presStyleCnt="0"/>
      <dgm:spPr/>
    </dgm:pt>
    <dgm:pt modelId="{6E8B40B4-DAAC-4F7B-B2FC-141AAD4C56F6}" type="pres">
      <dgm:prSet presAssocID="{5260E2C3-E207-40F6-9E17-F4DC857376B6}" presName="rootText" presStyleLbl="node1" presStyleIdx="0" presStyleCnt="2"/>
      <dgm:spPr/>
    </dgm:pt>
    <dgm:pt modelId="{21FB983F-1AB8-48A5-8B26-1CB6FF851A2D}" type="pres">
      <dgm:prSet presAssocID="{5260E2C3-E207-40F6-9E17-F4DC857376B6}" presName="rootConnector" presStyleLbl="node1" presStyleIdx="0" presStyleCnt="2"/>
      <dgm:spPr/>
    </dgm:pt>
    <dgm:pt modelId="{D460309F-283F-4621-A71A-AAAA5A8369D7}" type="pres">
      <dgm:prSet presAssocID="{5260E2C3-E207-40F6-9E17-F4DC857376B6}" presName="childShape" presStyleCnt="0"/>
      <dgm:spPr/>
    </dgm:pt>
    <dgm:pt modelId="{D31DFDB6-D54B-45A4-AA7C-DD09D05B27B0}" type="pres">
      <dgm:prSet presAssocID="{7C032B1C-4783-4CD0-8D86-81D5327C6AA6}" presName="Name13" presStyleLbl="parChTrans1D2" presStyleIdx="0" presStyleCnt="4"/>
      <dgm:spPr/>
    </dgm:pt>
    <dgm:pt modelId="{1E4DCC06-CCD5-46DF-93F4-6370B6B8234C}" type="pres">
      <dgm:prSet presAssocID="{41149085-D69E-4821-894B-8ECE353E2208}" presName="childText" presStyleLbl="bgAcc1" presStyleIdx="0" presStyleCnt="4">
        <dgm:presLayoutVars>
          <dgm:bulletEnabled val="1"/>
        </dgm:presLayoutVars>
      </dgm:prSet>
      <dgm:spPr/>
    </dgm:pt>
    <dgm:pt modelId="{FB93C4CA-6904-4900-AC4B-21FD79738877}" type="pres">
      <dgm:prSet presAssocID="{6184331A-A8D7-4969-A6B8-44EFFE0E2921}" presName="Name13" presStyleLbl="parChTrans1D2" presStyleIdx="1" presStyleCnt="4"/>
      <dgm:spPr/>
    </dgm:pt>
    <dgm:pt modelId="{F7E342B9-2AA5-42EC-9291-6BB0A7877720}" type="pres">
      <dgm:prSet presAssocID="{A70B466A-500F-42EE-881B-D7C6F7119E88}" presName="childText" presStyleLbl="bgAcc1" presStyleIdx="1" presStyleCnt="4" custScaleX="106250" custScaleY="84901">
        <dgm:presLayoutVars>
          <dgm:bulletEnabled val="1"/>
        </dgm:presLayoutVars>
      </dgm:prSet>
      <dgm:spPr/>
    </dgm:pt>
    <dgm:pt modelId="{24744678-95AA-4AEA-8D81-0DF3BDA6D11C}" type="pres">
      <dgm:prSet presAssocID="{347380DC-F0E5-4E3C-9236-55DDADC62DE2}" presName="root" presStyleCnt="0"/>
      <dgm:spPr/>
    </dgm:pt>
    <dgm:pt modelId="{8031126B-EFDF-47C8-824C-BBA0425FC598}" type="pres">
      <dgm:prSet presAssocID="{347380DC-F0E5-4E3C-9236-55DDADC62DE2}" presName="rootComposite" presStyleCnt="0"/>
      <dgm:spPr/>
    </dgm:pt>
    <dgm:pt modelId="{A4F9F0E8-8D0A-4402-ADCC-88CCF5ED4CC3}" type="pres">
      <dgm:prSet presAssocID="{347380DC-F0E5-4E3C-9236-55DDADC62DE2}" presName="rootText" presStyleLbl="node1" presStyleIdx="1" presStyleCnt="2"/>
      <dgm:spPr/>
    </dgm:pt>
    <dgm:pt modelId="{7A8D946F-8445-4A81-A531-7D02B77D70A4}" type="pres">
      <dgm:prSet presAssocID="{347380DC-F0E5-4E3C-9236-55DDADC62DE2}" presName="rootConnector" presStyleLbl="node1" presStyleIdx="1" presStyleCnt="2"/>
      <dgm:spPr/>
    </dgm:pt>
    <dgm:pt modelId="{A5F91530-DFB8-4CDC-8CF6-B57C1388D9B6}" type="pres">
      <dgm:prSet presAssocID="{347380DC-F0E5-4E3C-9236-55DDADC62DE2}" presName="childShape" presStyleCnt="0"/>
      <dgm:spPr/>
    </dgm:pt>
    <dgm:pt modelId="{EDF97420-F4C7-4736-AC02-9ADBF88B5695}" type="pres">
      <dgm:prSet presAssocID="{E4DAAE6E-99B6-44A3-974B-EDF32E6C2593}" presName="Name13" presStyleLbl="parChTrans1D2" presStyleIdx="2" presStyleCnt="4"/>
      <dgm:spPr/>
    </dgm:pt>
    <dgm:pt modelId="{649CA85A-CDF2-42F6-972B-A159C714CEBE}" type="pres">
      <dgm:prSet presAssocID="{C3E9A6CF-4A97-4006-AFDD-8A1AB4B77D8E}" presName="childText" presStyleLbl="bgAcc1" presStyleIdx="2" presStyleCnt="4">
        <dgm:presLayoutVars>
          <dgm:bulletEnabled val="1"/>
        </dgm:presLayoutVars>
      </dgm:prSet>
      <dgm:spPr/>
    </dgm:pt>
    <dgm:pt modelId="{5F73671E-1BF3-417C-BA0A-27F6B6F753FF}" type="pres">
      <dgm:prSet presAssocID="{46B00471-9B3D-4FBA-A485-06F909D211BE}" presName="Name13" presStyleLbl="parChTrans1D2" presStyleIdx="3" presStyleCnt="4"/>
      <dgm:spPr/>
    </dgm:pt>
    <dgm:pt modelId="{60BE0AF9-8752-4119-AD41-F609A606F140}" type="pres">
      <dgm:prSet presAssocID="{29EE9A64-F0C0-40F3-87C4-90EFDFE8EF3F}" presName="childText" presStyleLbl="bgAcc1" presStyleIdx="3" presStyleCnt="4" custScaleY="83644">
        <dgm:presLayoutVars>
          <dgm:bulletEnabled val="1"/>
        </dgm:presLayoutVars>
      </dgm:prSet>
      <dgm:spPr/>
    </dgm:pt>
  </dgm:ptLst>
  <dgm:cxnLst>
    <dgm:cxn modelId="{BFB19709-A47E-4661-AE65-7BD76C93FF47}" srcId="{347380DC-F0E5-4E3C-9236-55DDADC62DE2}" destId="{C3E9A6CF-4A97-4006-AFDD-8A1AB4B77D8E}" srcOrd="0" destOrd="0" parTransId="{E4DAAE6E-99B6-44A3-974B-EDF32E6C2593}" sibTransId="{7FD1DDB7-57AE-4C95-ADC7-B7B8A5728822}"/>
    <dgm:cxn modelId="{06958B1D-5410-4E28-ABB6-6B0E5064506D}" type="presOf" srcId="{347380DC-F0E5-4E3C-9236-55DDADC62DE2}" destId="{7A8D946F-8445-4A81-A531-7D02B77D70A4}" srcOrd="1" destOrd="0" presId="urn:microsoft.com/office/officeart/2005/8/layout/hierarchy3"/>
    <dgm:cxn modelId="{FFB00A24-986D-403D-A27D-B9810F6D311E}" srcId="{347380DC-F0E5-4E3C-9236-55DDADC62DE2}" destId="{29EE9A64-F0C0-40F3-87C4-90EFDFE8EF3F}" srcOrd="1" destOrd="0" parTransId="{46B00471-9B3D-4FBA-A485-06F909D211BE}" sibTransId="{09AFCD9A-B160-4BF2-B7D2-DC4D5545574C}"/>
    <dgm:cxn modelId="{4AA4523A-04C8-46CC-BD70-92584A6BAB1F}" type="presOf" srcId="{5260E2C3-E207-40F6-9E17-F4DC857376B6}" destId="{6E8B40B4-DAAC-4F7B-B2FC-141AAD4C56F6}" srcOrd="0" destOrd="0" presId="urn:microsoft.com/office/officeart/2005/8/layout/hierarchy3"/>
    <dgm:cxn modelId="{03AEB342-5247-4FC0-881F-C97AE6AADE93}" srcId="{DBCDD987-13FF-4C44-B3C7-D07BF45CDBEA}" destId="{5260E2C3-E207-40F6-9E17-F4DC857376B6}" srcOrd="0" destOrd="0" parTransId="{119761B8-024A-43D8-939F-CFB428E16968}" sibTransId="{152D5756-1ADD-4B05-A4E9-AEE329793E1A}"/>
    <dgm:cxn modelId="{E54AA15C-34D8-4126-8E1B-158EF6521A9B}" type="presOf" srcId="{7C032B1C-4783-4CD0-8D86-81D5327C6AA6}" destId="{D31DFDB6-D54B-45A4-AA7C-DD09D05B27B0}" srcOrd="0" destOrd="0" presId="urn:microsoft.com/office/officeart/2005/8/layout/hierarchy3"/>
    <dgm:cxn modelId="{7F536A62-F7B2-4F9F-B9D7-9F7A6EE9D7FE}" type="presOf" srcId="{DBCDD987-13FF-4C44-B3C7-D07BF45CDBEA}" destId="{07EB7EA5-B157-40E6-BF17-37B2A2B1175D}" srcOrd="0" destOrd="0" presId="urn:microsoft.com/office/officeart/2005/8/layout/hierarchy3"/>
    <dgm:cxn modelId="{4E056472-2BD7-4586-8E25-E734E9818309}" srcId="{DBCDD987-13FF-4C44-B3C7-D07BF45CDBEA}" destId="{347380DC-F0E5-4E3C-9236-55DDADC62DE2}" srcOrd="1" destOrd="0" parTransId="{5F0237A7-3D23-46C7-B32A-DCAF0B74F85E}" sibTransId="{C57C2CD5-085D-4E0C-BD1C-1750BB740B70}"/>
    <dgm:cxn modelId="{8541BD75-0B26-49E1-AB6B-DC6B6446679E}" srcId="{5260E2C3-E207-40F6-9E17-F4DC857376B6}" destId="{41149085-D69E-4821-894B-8ECE353E2208}" srcOrd="0" destOrd="0" parTransId="{7C032B1C-4783-4CD0-8D86-81D5327C6AA6}" sibTransId="{C66ECD5E-EAEE-4265-B72F-A69DFE821813}"/>
    <dgm:cxn modelId="{A1FC8492-A74B-449C-AE71-1CDB5363A5A6}" type="presOf" srcId="{C3E9A6CF-4A97-4006-AFDD-8A1AB4B77D8E}" destId="{649CA85A-CDF2-42F6-972B-A159C714CEBE}" srcOrd="0" destOrd="0" presId="urn:microsoft.com/office/officeart/2005/8/layout/hierarchy3"/>
    <dgm:cxn modelId="{2DDD7495-F709-4AF5-AEA1-DECF5833969D}" type="presOf" srcId="{347380DC-F0E5-4E3C-9236-55DDADC62DE2}" destId="{A4F9F0E8-8D0A-4402-ADCC-88CCF5ED4CC3}" srcOrd="0" destOrd="0" presId="urn:microsoft.com/office/officeart/2005/8/layout/hierarchy3"/>
    <dgm:cxn modelId="{0DAF84A6-9861-4A91-A371-E55841688B82}" type="presOf" srcId="{E4DAAE6E-99B6-44A3-974B-EDF32E6C2593}" destId="{EDF97420-F4C7-4736-AC02-9ADBF88B5695}" srcOrd="0" destOrd="0" presId="urn:microsoft.com/office/officeart/2005/8/layout/hierarchy3"/>
    <dgm:cxn modelId="{791CBEA6-622A-4E30-AD6F-649FCA0B7CEF}" srcId="{5260E2C3-E207-40F6-9E17-F4DC857376B6}" destId="{A70B466A-500F-42EE-881B-D7C6F7119E88}" srcOrd="1" destOrd="0" parTransId="{6184331A-A8D7-4969-A6B8-44EFFE0E2921}" sibTransId="{D4D95BB5-2081-4DEB-BB72-9CFCE7FCB7FD}"/>
    <dgm:cxn modelId="{6D3693C8-54E0-41A8-B32C-7DFB2CAAE73E}" type="presOf" srcId="{41149085-D69E-4821-894B-8ECE353E2208}" destId="{1E4DCC06-CCD5-46DF-93F4-6370B6B8234C}" srcOrd="0" destOrd="0" presId="urn:microsoft.com/office/officeart/2005/8/layout/hierarchy3"/>
    <dgm:cxn modelId="{E8EA90D5-D9DF-472C-A156-D9417C087908}" type="presOf" srcId="{5260E2C3-E207-40F6-9E17-F4DC857376B6}" destId="{21FB983F-1AB8-48A5-8B26-1CB6FF851A2D}" srcOrd="1" destOrd="0" presId="urn:microsoft.com/office/officeart/2005/8/layout/hierarchy3"/>
    <dgm:cxn modelId="{D2BF14DB-B8F6-4C45-9656-F7E6FBFE7694}" type="presOf" srcId="{29EE9A64-F0C0-40F3-87C4-90EFDFE8EF3F}" destId="{60BE0AF9-8752-4119-AD41-F609A606F140}" srcOrd="0" destOrd="0" presId="urn:microsoft.com/office/officeart/2005/8/layout/hierarchy3"/>
    <dgm:cxn modelId="{90EEBADF-0024-4613-B4CD-6D41FAD15CF5}" type="presOf" srcId="{A70B466A-500F-42EE-881B-D7C6F7119E88}" destId="{F7E342B9-2AA5-42EC-9291-6BB0A7877720}" srcOrd="0" destOrd="0" presId="urn:microsoft.com/office/officeart/2005/8/layout/hierarchy3"/>
    <dgm:cxn modelId="{6BC64FE3-0DED-4292-81E3-9D1DC5774BA5}" type="presOf" srcId="{46B00471-9B3D-4FBA-A485-06F909D211BE}" destId="{5F73671E-1BF3-417C-BA0A-27F6B6F753FF}" srcOrd="0" destOrd="0" presId="urn:microsoft.com/office/officeart/2005/8/layout/hierarchy3"/>
    <dgm:cxn modelId="{EF6B7DED-C059-4153-A389-2D3EE4947B58}" type="presOf" srcId="{6184331A-A8D7-4969-A6B8-44EFFE0E2921}" destId="{FB93C4CA-6904-4900-AC4B-21FD79738877}" srcOrd="0" destOrd="0" presId="urn:microsoft.com/office/officeart/2005/8/layout/hierarchy3"/>
    <dgm:cxn modelId="{07A4B629-2053-4B52-9401-2CC7FEC4815F}" type="presParOf" srcId="{07EB7EA5-B157-40E6-BF17-37B2A2B1175D}" destId="{D55D16D9-A2D3-49BB-B8A8-7BEF481E1B30}" srcOrd="0" destOrd="0" presId="urn:microsoft.com/office/officeart/2005/8/layout/hierarchy3"/>
    <dgm:cxn modelId="{AB010473-61F6-4023-A187-F7D898E224A3}" type="presParOf" srcId="{D55D16D9-A2D3-49BB-B8A8-7BEF481E1B30}" destId="{E9EB8F40-F979-4F0C-95D4-9F67A1EEB866}" srcOrd="0" destOrd="0" presId="urn:microsoft.com/office/officeart/2005/8/layout/hierarchy3"/>
    <dgm:cxn modelId="{D90E8A36-307E-46F0-82C1-0325307B50BA}" type="presParOf" srcId="{E9EB8F40-F979-4F0C-95D4-9F67A1EEB866}" destId="{6E8B40B4-DAAC-4F7B-B2FC-141AAD4C56F6}" srcOrd="0" destOrd="0" presId="urn:microsoft.com/office/officeart/2005/8/layout/hierarchy3"/>
    <dgm:cxn modelId="{43D1BE6D-8080-4ACB-B07F-01C421AE2AA5}" type="presParOf" srcId="{E9EB8F40-F979-4F0C-95D4-9F67A1EEB866}" destId="{21FB983F-1AB8-48A5-8B26-1CB6FF851A2D}" srcOrd="1" destOrd="0" presId="urn:microsoft.com/office/officeart/2005/8/layout/hierarchy3"/>
    <dgm:cxn modelId="{78CC2715-FAC1-4A67-88E3-93C84867169E}" type="presParOf" srcId="{D55D16D9-A2D3-49BB-B8A8-7BEF481E1B30}" destId="{D460309F-283F-4621-A71A-AAAA5A8369D7}" srcOrd="1" destOrd="0" presId="urn:microsoft.com/office/officeart/2005/8/layout/hierarchy3"/>
    <dgm:cxn modelId="{03888009-F170-4E09-866B-FC2EFA2ACA05}" type="presParOf" srcId="{D460309F-283F-4621-A71A-AAAA5A8369D7}" destId="{D31DFDB6-D54B-45A4-AA7C-DD09D05B27B0}" srcOrd="0" destOrd="0" presId="urn:microsoft.com/office/officeart/2005/8/layout/hierarchy3"/>
    <dgm:cxn modelId="{4ED3BDB7-ECD4-4B06-8135-5B4C4DEA2734}" type="presParOf" srcId="{D460309F-283F-4621-A71A-AAAA5A8369D7}" destId="{1E4DCC06-CCD5-46DF-93F4-6370B6B8234C}" srcOrd="1" destOrd="0" presId="urn:microsoft.com/office/officeart/2005/8/layout/hierarchy3"/>
    <dgm:cxn modelId="{52D61BC6-73F8-4025-BBB6-09517669435E}" type="presParOf" srcId="{D460309F-283F-4621-A71A-AAAA5A8369D7}" destId="{FB93C4CA-6904-4900-AC4B-21FD79738877}" srcOrd="2" destOrd="0" presId="urn:microsoft.com/office/officeart/2005/8/layout/hierarchy3"/>
    <dgm:cxn modelId="{1187A7D3-B67A-4358-8A6D-B9F742636972}" type="presParOf" srcId="{D460309F-283F-4621-A71A-AAAA5A8369D7}" destId="{F7E342B9-2AA5-42EC-9291-6BB0A7877720}" srcOrd="3" destOrd="0" presId="urn:microsoft.com/office/officeart/2005/8/layout/hierarchy3"/>
    <dgm:cxn modelId="{97720250-63C4-44AA-9EF7-1DEAA25BD397}" type="presParOf" srcId="{07EB7EA5-B157-40E6-BF17-37B2A2B1175D}" destId="{24744678-95AA-4AEA-8D81-0DF3BDA6D11C}" srcOrd="1" destOrd="0" presId="urn:microsoft.com/office/officeart/2005/8/layout/hierarchy3"/>
    <dgm:cxn modelId="{354592F2-5495-4A48-9188-5058385591E8}" type="presParOf" srcId="{24744678-95AA-4AEA-8D81-0DF3BDA6D11C}" destId="{8031126B-EFDF-47C8-824C-BBA0425FC598}" srcOrd="0" destOrd="0" presId="urn:microsoft.com/office/officeart/2005/8/layout/hierarchy3"/>
    <dgm:cxn modelId="{B0EBB074-0E03-40C3-B440-B1942574A949}" type="presParOf" srcId="{8031126B-EFDF-47C8-824C-BBA0425FC598}" destId="{A4F9F0E8-8D0A-4402-ADCC-88CCF5ED4CC3}" srcOrd="0" destOrd="0" presId="urn:microsoft.com/office/officeart/2005/8/layout/hierarchy3"/>
    <dgm:cxn modelId="{C89A2B26-15C7-47F2-8B1F-150A5B7779A2}" type="presParOf" srcId="{8031126B-EFDF-47C8-824C-BBA0425FC598}" destId="{7A8D946F-8445-4A81-A531-7D02B77D70A4}" srcOrd="1" destOrd="0" presId="urn:microsoft.com/office/officeart/2005/8/layout/hierarchy3"/>
    <dgm:cxn modelId="{508436DB-8397-408D-A296-8CAFBCA55FB9}" type="presParOf" srcId="{24744678-95AA-4AEA-8D81-0DF3BDA6D11C}" destId="{A5F91530-DFB8-4CDC-8CF6-B57C1388D9B6}" srcOrd="1" destOrd="0" presId="urn:microsoft.com/office/officeart/2005/8/layout/hierarchy3"/>
    <dgm:cxn modelId="{ACEA8675-A5BE-4D6B-BE9F-AC9E246DE516}" type="presParOf" srcId="{A5F91530-DFB8-4CDC-8CF6-B57C1388D9B6}" destId="{EDF97420-F4C7-4736-AC02-9ADBF88B5695}" srcOrd="0" destOrd="0" presId="urn:microsoft.com/office/officeart/2005/8/layout/hierarchy3"/>
    <dgm:cxn modelId="{B6F02298-953A-4116-987D-F62472FF0458}" type="presParOf" srcId="{A5F91530-DFB8-4CDC-8CF6-B57C1388D9B6}" destId="{649CA85A-CDF2-42F6-972B-A159C714CEBE}" srcOrd="1" destOrd="0" presId="urn:microsoft.com/office/officeart/2005/8/layout/hierarchy3"/>
    <dgm:cxn modelId="{E6AC039C-866B-4FD3-8EEE-1CFF6590C6B8}" type="presParOf" srcId="{A5F91530-DFB8-4CDC-8CF6-B57C1388D9B6}" destId="{5F73671E-1BF3-417C-BA0A-27F6B6F753FF}" srcOrd="2" destOrd="0" presId="urn:microsoft.com/office/officeart/2005/8/layout/hierarchy3"/>
    <dgm:cxn modelId="{5F1DD071-6530-4982-9E5A-2DB26BF1046B}" type="presParOf" srcId="{A5F91530-DFB8-4CDC-8CF6-B57C1388D9B6}" destId="{60BE0AF9-8752-4119-AD41-F609A606F140}" srcOrd="3" destOrd="0" presId="urn:microsoft.com/office/officeart/2005/8/layout/hierarchy3"/>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73CA60-CAF4-4030-990D-9C27A5D47B3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0735FAF1-9524-40C1-AC29-328FFAD886DB}">
      <dgm:prSet phldrT="[Text]" custT="1"/>
      <dgm:spPr>
        <a:solidFill>
          <a:schemeClr val="accent3"/>
        </a:solidFill>
      </dgm:spPr>
      <dgm:t>
        <a:bodyPr/>
        <a:lstStyle/>
        <a:p>
          <a:pPr algn="ctr"/>
          <a:r>
            <a:rPr lang="en-US" sz="2000" b="1" dirty="0"/>
            <a:t> Run the user study across campus</a:t>
          </a:r>
        </a:p>
      </dgm:t>
    </dgm:pt>
    <dgm:pt modelId="{5D4BA64F-2EAE-490A-AE5F-AB759949052A}" type="parTrans" cxnId="{DBD40471-C88F-4D8D-A29E-F3638B1D5651}">
      <dgm:prSet/>
      <dgm:spPr/>
      <dgm:t>
        <a:bodyPr/>
        <a:lstStyle/>
        <a:p>
          <a:endParaRPr lang="en-US"/>
        </a:p>
      </dgm:t>
    </dgm:pt>
    <dgm:pt modelId="{CF274B73-D01E-46B9-8CC8-2C6580FA9910}" type="sibTrans" cxnId="{DBD40471-C88F-4D8D-A29E-F3638B1D5651}">
      <dgm:prSet/>
      <dgm:spPr>
        <a:solidFill>
          <a:schemeClr val="bg1">
            <a:lumMod val="85000"/>
            <a:alpha val="90000"/>
          </a:schemeClr>
        </a:solidFill>
      </dgm:spPr>
      <dgm:t>
        <a:bodyPr/>
        <a:lstStyle/>
        <a:p>
          <a:endParaRPr lang="en-US" dirty="0"/>
        </a:p>
      </dgm:t>
    </dgm:pt>
    <dgm:pt modelId="{69F4AFD2-A256-46D1-A54D-1EEF5CB35F2E}">
      <dgm:prSet phldrT="[Tex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4"/>
        </a:solidFill>
        <a:ln>
          <a:noFill/>
        </a:ln>
      </dgm:spPr>
      <dgm:t>
        <a:bodyPr/>
        <a:lstStyle/>
        <a:p>
          <a:pPr algn="ctr"/>
          <a:r>
            <a:rPr lang="en-US" sz="2000" b="1" dirty="0"/>
            <a:t> Implement more feedback mechanisms </a:t>
          </a:r>
        </a:p>
      </dgm:t>
    </dgm:pt>
    <dgm:pt modelId="{FA05BE51-C632-4202-B56A-F48610B7367F}" type="parTrans" cxnId="{A52E2DFC-1923-4403-AE7C-BD977E40A34F}">
      <dgm:prSet/>
      <dgm:spPr/>
      <dgm:t>
        <a:bodyPr/>
        <a:lstStyle/>
        <a:p>
          <a:endParaRPr lang="en-US"/>
        </a:p>
      </dgm:t>
    </dgm:pt>
    <dgm:pt modelId="{E67E4369-A1DB-49B8-95DA-F4596FD6D530}" type="sibTrans" cxnId="{A52E2DFC-1923-4403-AE7C-BD977E40A34F}">
      <dgm:prSet custT="1"/>
      <dgm:spPr>
        <a:solidFill>
          <a:schemeClr val="bg1">
            <a:lumMod val="85000"/>
            <a:alpha val="90000"/>
          </a:schemeClr>
        </a:solidFill>
      </dgm:spPr>
      <dgm:t>
        <a:bodyPr/>
        <a:lstStyle/>
        <a:p>
          <a:pPr algn="ctr"/>
          <a:endParaRPr lang="en-US" sz="1800" dirty="0"/>
        </a:p>
      </dgm:t>
    </dgm:pt>
    <dgm:pt modelId="{AEA5D797-0FB2-4E6A-8909-9DBDFEB5AB6A}">
      <dgm:prSet phldrT="[Text]" custT="1">
        <dgm:style>
          <a:lnRef idx="2">
            <a:schemeClr val="accent6">
              <a:shade val="50000"/>
            </a:schemeClr>
          </a:lnRef>
          <a:fillRef idx="1">
            <a:schemeClr val="accent6"/>
          </a:fillRef>
          <a:effectRef idx="0">
            <a:schemeClr val="accent6"/>
          </a:effectRef>
          <a:fontRef idx="minor">
            <a:schemeClr val="lt1"/>
          </a:fontRef>
        </dgm:style>
      </dgm:prSet>
      <dgm:spPr>
        <a:solidFill>
          <a:schemeClr val="accent1"/>
        </a:solidFill>
        <a:ln>
          <a:noFill/>
        </a:ln>
      </dgm:spPr>
      <dgm:t>
        <a:bodyPr/>
        <a:lstStyle/>
        <a:p>
          <a:pPr algn="ctr"/>
          <a:r>
            <a:rPr lang="en-US" sz="2000" b="1" dirty="0">
              <a:solidFill>
                <a:schemeClr val="bg1"/>
              </a:solidFill>
            </a:rPr>
            <a:t>Make the application available to other mobile phone platforms </a:t>
          </a:r>
        </a:p>
      </dgm:t>
    </dgm:pt>
    <dgm:pt modelId="{1A360EE6-599B-4B3D-B9F8-2F343BC67895}" type="parTrans" cxnId="{70F2ABEB-55DF-44EA-BEAF-D5B11F0473E6}">
      <dgm:prSet/>
      <dgm:spPr/>
      <dgm:t>
        <a:bodyPr/>
        <a:lstStyle/>
        <a:p>
          <a:endParaRPr lang="en-US"/>
        </a:p>
      </dgm:t>
    </dgm:pt>
    <dgm:pt modelId="{18785DCB-74BB-4384-8BA5-908F31D8D08F}" type="sibTrans" cxnId="{70F2ABEB-55DF-44EA-BEAF-D5B11F0473E6}">
      <dgm:prSet/>
      <dgm:spPr/>
      <dgm:t>
        <a:bodyPr/>
        <a:lstStyle/>
        <a:p>
          <a:endParaRPr lang="en-US"/>
        </a:p>
      </dgm:t>
    </dgm:pt>
    <dgm:pt modelId="{1159233F-85E2-4BF9-9D0F-064FA10E5C90}" type="pres">
      <dgm:prSet presAssocID="{8D73CA60-CAF4-4030-990D-9C27A5D47B3C}" presName="outerComposite" presStyleCnt="0">
        <dgm:presLayoutVars>
          <dgm:chMax val="5"/>
          <dgm:dir/>
          <dgm:resizeHandles val="exact"/>
        </dgm:presLayoutVars>
      </dgm:prSet>
      <dgm:spPr/>
    </dgm:pt>
    <dgm:pt modelId="{EC030675-4FC1-4AF4-BAC9-4C83B456C2D8}" type="pres">
      <dgm:prSet presAssocID="{8D73CA60-CAF4-4030-990D-9C27A5D47B3C}" presName="dummyMaxCanvas" presStyleCnt="0">
        <dgm:presLayoutVars/>
      </dgm:prSet>
      <dgm:spPr/>
    </dgm:pt>
    <dgm:pt modelId="{8040E044-6FED-440E-A5F5-EA629A26009E}" type="pres">
      <dgm:prSet presAssocID="{8D73CA60-CAF4-4030-990D-9C27A5D47B3C}" presName="ThreeNodes_1" presStyleLbl="node1" presStyleIdx="0" presStyleCnt="3" custScaleY="75926" custLinFactNeighborY="4422">
        <dgm:presLayoutVars>
          <dgm:bulletEnabled val="1"/>
        </dgm:presLayoutVars>
      </dgm:prSet>
      <dgm:spPr/>
    </dgm:pt>
    <dgm:pt modelId="{CD83282C-4501-424A-AE83-53000FD2234A}" type="pres">
      <dgm:prSet presAssocID="{8D73CA60-CAF4-4030-990D-9C27A5D47B3C}" presName="ThreeNodes_2" presStyleLbl="node1" presStyleIdx="1" presStyleCnt="3" custScaleY="74074">
        <dgm:presLayoutVars>
          <dgm:bulletEnabled val="1"/>
        </dgm:presLayoutVars>
      </dgm:prSet>
      <dgm:spPr/>
    </dgm:pt>
    <dgm:pt modelId="{1E906AEA-94E5-41F6-BBC0-5F7BB4F6B549}" type="pres">
      <dgm:prSet presAssocID="{8D73CA60-CAF4-4030-990D-9C27A5D47B3C}" presName="ThreeNodes_3" presStyleLbl="node1" presStyleIdx="2" presStyleCnt="3" custScaleY="62963" custLinFactNeighborX="-989">
        <dgm:presLayoutVars>
          <dgm:bulletEnabled val="1"/>
        </dgm:presLayoutVars>
      </dgm:prSet>
      <dgm:spPr/>
    </dgm:pt>
    <dgm:pt modelId="{5A20DF0C-4BEB-463D-B082-30EE92085F90}" type="pres">
      <dgm:prSet presAssocID="{8D73CA60-CAF4-4030-990D-9C27A5D47B3C}" presName="ThreeConn_1-2" presStyleLbl="fgAccFollowNode1" presStyleIdx="0" presStyleCnt="2">
        <dgm:presLayoutVars>
          <dgm:bulletEnabled val="1"/>
        </dgm:presLayoutVars>
      </dgm:prSet>
      <dgm:spPr/>
    </dgm:pt>
    <dgm:pt modelId="{BF00474B-CEC5-45A7-B1B7-B3D9C7F350A9}" type="pres">
      <dgm:prSet presAssocID="{8D73CA60-CAF4-4030-990D-9C27A5D47B3C}" presName="ThreeConn_2-3" presStyleLbl="fgAccFollowNode1" presStyleIdx="1" presStyleCnt="2">
        <dgm:presLayoutVars>
          <dgm:bulletEnabled val="1"/>
        </dgm:presLayoutVars>
      </dgm:prSet>
      <dgm:spPr/>
    </dgm:pt>
    <dgm:pt modelId="{A88008DE-7F2E-4944-948F-7F0F7E490671}" type="pres">
      <dgm:prSet presAssocID="{8D73CA60-CAF4-4030-990D-9C27A5D47B3C}" presName="ThreeNodes_1_text" presStyleLbl="node1" presStyleIdx="2" presStyleCnt="3">
        <dgm:presLayoutVars>
          <dgm:bulletEnabled val="1"/>
        </dgm:presLayoutVars>
      </dgm:prSet>
      <dgm:spPr/>
    </dgm:pt>
    <dgm:pt modelId="{FD3A482B-9805-4BFB-9CEF-618FCB1CE81C}" type="pres">
      <dgm:prSet presAssocID="{8D73CA60-CAF4-4030-990D-9C27A5D47B3C}" presName="ThreeNodes_2_text" presStyleLbl="node1" presStyleIdx="2" presStyleCnt="3">
        <dgm:presLayoutVars>
          <dgm:bulletEnabled val="1"/>
        </dgm:presLayoutVars>
      </dgm:prSet>
      <dgm:spPr/>
    </dgm:pt>
    <dgm:pt modelId="{0B66D7E0-7FA0-4D70-92EF-F7DB8E3FAC75}" type="pres">
      <dgm:prSet presAssocID="{8D73CA60-CAF4-4030-990D-9C27A5D47B3C}" presName="ThreeNodes_3_text" presStyleLbl="node1" presStyleIdx="2" presStyleCnt="3">
        <dgm:presLayoutVars>
          <dgm:bulletEnabled val="1"/>
        </dgm:presLayoutVars>
      </dgm:prSet>
      <dgm:spPr/>
    </dgm:pt>
  </dgm:ptLst>
  <dgm:cxnLst>
    <dgm:cxn modelId="{A5EBC71F-3027-47B4-AE00-77E314E1666F}" type="presOf" srcId="{0735FAF1-9524-40C1-AC29-328FFAD886DB}" destId="{A88008DE-7F2E-4944-948F-7F0F7E490671}" srcOrd="1" destOrd="0" presId="urn:microsoft.com/office/officeart/2005/8/layout/vProcess5"/>
    <dgm:cxn modelId="{C181FC2B-A85F-42EC-8C71-0B777AB6D92A}" type="presOf" srcId="{CF274B73-D01E-46B9-8CC8-2C6580FA9910}" destId="{5A20DF0C-4BEB-463D-B082-30EE92085F90}" srcOrd="0" destOrd="0" presId="urn:microsoft.com/office/officeart/2005/8/layout/vProcess5"/>
    <dgm:cxn modelId="{C68DAB36-4FE1-4DC4-B2F0-D64FD0ADA522}" type="presOf" srcId="{8D73CA60-CAF4-4030-990D-9C27A5D47B3C}" destId="{1159233F-85E2-4BF9-9D0F-064FA10E5C90}" srcOrd="0" destOrd="0" presId="urn:microsoft.com/office/officeart/2005/8/layout/vProcess5"/>
    <dgm:cxn modelId="{DBD40471-C88F-4D8D-A29E-F3638B1D5651}" srcId="{8D73CA60-CAF4-4030-990D-9C27A5D47B3C}" destId="{0735FAF1-9524-40C1-AC29-328FFAD886DB}" srcOrd="0" destOrd="0" parTransId="{5D4BA64F-2EAE-490A-AE5F-AB759949052A}" sibTransId="{CF274B73-D01E-46B9-8CC8-2C6580FA9910}"/>
    <dgm:cxn modelId="{6A80FB91-2349-472C-8725-365BBEC05E98}" type="presOf" srcId="{AEA5D797-0FB2-4E6A-8909-9DBDFEB5AB6A}" destId="{1E906AEA-94E5-41F6-BBC0-5F7BB4F6B549}" srcOrd="0" destOrd="0" presId="urn:microsoft.com/office/officeart/2005/8/layout/vProcess5"/>
    <dgm:cxn modelId="{0C5707BD-107F-4941-9655-2ABB7780C8B7}" type="presOf" srcId="{0735FAF1-9524-40C1-AC29-328FFAD886DB}" destId="{8040E044-6FED-440E-A5F5-EA629A26009E}" srcOrd="0" destOrd="0" presId="urn:microsoft.com/office/officeart/2005/8/layout/vProcess5"/>
    <dgm:cxn modelId="{07257ADC-991C-4B3C-93ED-3745BD70156C}" type="presOf" srcId="{69F4AFD2-A256-46D1-A54D-1EEF5CB35F2E}" destId="{CD83282C-4501-424A-AE83-53000FD2234A}" srcOrd="0" destOrd="0" presId="urn:microsoft.com/office/officeart/2005/8/layout/vProcess5"/>
    <dgm:cxn modelId="{E74E75DF-A113-4874-A61D-736FBA28C00A}" type="presOf" srcId="{AEA5D797-0FB2-4E6A-8909-9DBDFEB5AB6A}" destId="{0B66D7E0-7FA0-4D70-92EF-F7DB8E3FAC75}" srcOrd="1" destOrd="0" presId="urn:microsoft.com/office/officeart/2005/8/layout/vProcess5"/>
    <dgm:cxn modelId="{70F2ABEB-55DF-44EA-BEAF-D5B11F0473E6}" srcId="{8D73CA60-CAF4-4030-990D-9C27A5D47B3C}" destId="{AEA5D797-0FB2-4E6A-8909-9DBDFEB5AB6A}" srcOrd="2" destOrd="0" parTransId="{1A360EE6-599B-4B3D-B9F8-2F343BC67895}" sibTransId="{18785DCB-74BB-4384-8BA5-908F31D8D08F}"/>
    <dgm:cxn modelId="{A52E2DFC-1923-4403-AE7C-BD977E40A34F}" srcId="{8D73CA60-CAF4-4030-990D-9C27A5D47B3C}" destId="{69F4AFD2-A256-46D1-A54D-1EEF5CB35F2E}" srcOrd="1" destOrd="0" parTransId="{FA05BE51-C632-4202-B56A-F48610B7367F}" sibTransId="{E67E4369-A1DB-49B8-95DA-F4596FD6D530}"/>
    <dgm:cxn modelId="{EC4D3BFC-6CAE-496C-B0B6-A05D15746236}" type="presOf" srcId="{69F4AFD2-A256-46D1-A54D-1EEF5CB35F2E}" destId="{FD3A482B-9805-4BFB-9CEF-618FCB1CE81C}" srcOrd="1" destOrd="0" presId="urn:microsoft.com/office/officeart/2005/8/layout/vProcess5"/>
    <dgm:cxn modelId="{49047AFD-90D3-4135-9EE2-7C668244E5A9}" type="presOf" srcId="{E67E4369-A1DB-49B8-95DA-F4596FD6D530}" destId="{BF00474B-CEC5-45A7-B1B7-B3D9C7F350A9}" srcOrd="0" destOrd="0" presId="urn:microsoft.com/office/officeart/2005/8/layout/vProcess5"/>
    <dgm:cxn modelId="{7EAD6187-E730-4B5D-803A-4691011D1F25}" type="presParOf" srcId="{1159233F-85E2-4BF9-9D0F-064FA10E5C90}" destId="{EC030675-4FC1-4AF4-BAC9-4C83B456C2D8}" srcOrd="0" destOrd="0" presId="urn:microsoft.com/office/officeart/2005/8/layout/vProcess5"/>
    <dgm:cxn modelId="{A48B3379-9EBE-4A48-B9BA-5F903D78AA8F}" type="presParOf" srcId="{1159233F-85E2-4BF9-9D0F-064FA10E5C90}" destId="{8040E044-6FED-440E-A5F5-EA629A26009E}" srcOrd="1" destOrd="0" presId="urn:microsoft.com/office/officeart/2005/8/layout/vProcess5"/>
    <dgm:cxn modelId="{FF76CC0C-1618-45A1-924C-C406B4EF008D}" type="presParOf" srcId="{1159233F-85E2-4BF9-9D0F-064FA10E5C90}" destId="{CD83282C-4501-424A-AE83-53000FD2234A}" srcOrd="2" destOrd="0" presId="urn:microsoft.com/office/officeart/2005/8/layout/vProcess5"/>
    <dgm:cxn modelId="{7BC28B82-160D-4BD3-99C4-E1D040746A16}" type="presParOf" srcId="{1159233F-85E2-4BF9-9D0F-064FA10E5C90}" destId="{1E906AEA-94E5-41F6-BBC0-5F7BB4F6B549}" srcOrd="3" destOrd="0" presId="urn:microsoft.com/office/officeart/2005/8/layout/vProcess5"/>
    <dgm:cxn modelId="{98FF6B96-0DF5-45C9-81E8-37E6CB5C8520}" type="presParOf" srcId="{1159233F-85E2-4BF9-9D0F-064FA10E5C90}" destId="{5A20DF0C-4BEB-463D-B082-30EE92085F90}" srcOrd="4" destOrd="0" presId="urn:microsoft.com/office/officeart/2005/8/layout/vProcess5"/>
    <dgm:cxn modelId="{4CF8A9DF-E7C7-4054-8FE4-360BF56662B9}" type="presParOf" srcId="{1159233F-85E2-4BF9-9D0F-064FA10E5C90}" destId="{BF00474B-CEC5-45A7-B1B7-B3D9C7F350A9}" srcOrd="5" destOrd="0" presId="urn:microsoft.com/office/officeart/2005/8/layout/vProcess5"/>
    <dgm:cxn modelId="{9FD5412E-889C-414E-9CC9-D2D74DF2BC1A}" type="presParOf" srcId="{1159233F-85E2-4BF9-9D0F-064FA10E5C90}" destId="{A88008DE-7F2E-4944-948F-7F0F7E490671}" srcOrd="6" destOrd="0" presId="urn:microsoft.com/office/officeart/2005/8/layout/vProcess5"/>
    <dgm:cxn modelId="{27861769-8248-46C2-9369-A4EF0AB07E10}" type="presParOf" srcId="{1159233F-85E2-4BF9-9D0F-064FA10E5C90}" destId="{FD3A482B-9805-4BFB-9CEF-618FCB1CE81C}" srcOrd="7" destOrd="0" presId="urn:microsoft.com/office/officeart/2005/8/layout/vProcess5"/>
    <dgm:cxn modelId="{660D1B21-EA0F-4D57-8C76-D9DF7628D020}" type="presParOf" srcId="{1159233F-85E2-4BF9-9D0F-064FA10E5C90}" destId="{0B66D7E0-7FA0-4D70-92EF-F7DB8E3FAC75}" srcOrd="8" destOrd="0" presId="urn:microsoft.com/office/officeart/2005/8/layout/vProcess5"/>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8EDB16-9DCC-4886-86FC-A1FDAC6D3C9C}">
      <dsp:nvSpPr>
        <dsp:cNvPr id="0" name=""/>
        <dsp:cNvSpPr/>
      </dsp:nvSpPr>
      <dsp:spPr>
        <a:xfrm rot="16200000">
          <a:off x="-462665" y="575305"/>
          <a:ext cx="4227790" cy="3077179"/>
        </a:xfrm>
        <a:prstGeom prst="up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t>Participants  don’t provide very good data </a:t>
          </a:r>
        </a:p>
      </dsp:txBody>
      <dsp:txXfrm rot="5400000">
        <a:off x="651147" y="1056947"/>
        <a:ext cx="2538673" cy="2113895"/>
      </dsp:txXfrm>
    </dsp:sp>
    <dsp:sp modelId="{63AA9E92-FD89-402E-94F5-631CC0A009EF}">
      <dsp:nvSpPr>
        <dsp:cNvPr id="0" name=""/>
        <dsp:cNvSpPr/>
      </dsp:nvSpPr>
      <dsp:spPr>
        <a:xfrm rot="5400000">
          <a:off x="4801488" y="678857"/>
          <a:ext cx="4165513" cy="2938189"/>
        </a:xfrm>
        <a:prstGeom prst="up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t>Participants  stop providing data</a:t>
          </a:r>
        </a:p>
      </dsp:txBody>
      <dsp:txXfrm rot="-5400000">
        <a:off x="5415151" y="1106573"/>
        <a:ext cx="2424006" cy="20827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D41BFB-432B-48A1-9883-EEF59D6A8ED3}">
      <dsp:nvSpPr>
        <dsp:cNvPr id="0" name=""/>
        <dsp:cNvSpPr/>
      </dsp:nvSpPr>
      <dsp:spPr>
        <a:xfrm>
          <a:off x="0" y="3033837"/>
          <a:ext cx="7792061" cy="1117462"/>
        </a:xfrm>
        <a:prstGeom prst="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baseline="-25000" dirty="0"/>
            <a:t>Incentive models</a:t>
          </a:r>
        </a:p>
      </dsp:txBody>
      <dsp:txXfrm>
        <a:off x="0" y="3033837"/>
        <a:ext cx="7792061" cy="1117462"/>
      </dsp:txXfrm>
    </dsp:sp>
    <dsp:sp modelId="{360A6757-6C03-4BD9-9B1E-1ABBA17B6130}">
      <dsp:nvSpPr>
        <dsp:cNvPr id="0" name=""/>
        <dsp:cNvSpPr/>
      </dsp:nvSpPr>
      <dsp:spPr>
        <a:xfrm rot="10800000">
          <a:off x="0" y="1489147"/>
          <a:ext cx="7792061" cy="1718657"/>
        </a:xfrm>
        <a:prstGeom prst="upArrowCallou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baseline="-25000" dirty="0"/>
            <a:t>Feedback message</a:t>
          </a:r>
        </a:p>
      </dsp:txBody>
      <dsp:txXfrm rot="-10800000">
        <a:off x="0" y="1489147"/>
        <a:ext cx="7792061" cy="603248"/>
      </dsp:txXfrm>
    </dsp:sp>
    <dsp:sp modelId="{EAA5828A-0F2B-43B2-AC41-C2AB0462FF06}">
      <dsp:nvSpPr>
        <dsp:cNvPr id="0" name=""/>
        <dsp:cNvSpPr/>
      </dsp:nvSpPr>
      <dsp:spPr>
        <a:xfrm>
          <a:off x="0" y="2076738"/>
          <a:ext cx="2682416" cy="48866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7584" tIns="40640" rIns="227584" bIns="40640" numCol="1" spcCol="1270" anchor="ctr" anchorCtr="0">
          <a:noAutofit/>
        </a:bodyPr>
        <a:lstStyle/>
        <a:p>
          <a:pPr marL="0" lvl="0" indent="0" algn="ctr" defTabSz="1422400">
            <a:lnSpc>
              <a:spcPct val="90000"/>
            </a:lnSpc>
            <a:spcBef>
              <a:spcPct val="0"/>
            </a:spcBef>
            <a:spcAft>
              <a:spcPct val="35000"/>
            </a:spcAft>
            <a:buNone/>
          </a:pPr>
          <a:r>
            <a:rPr lang="en-US" sz="3200" kern="1200" baseline="-25000" dirty="0"/>
            <a:t>Adjust setting ‘X’</a:t>
          </a:r>
        </a:p>
      </dsp:txBody>
      <dsp:txXfrm>
        <a:off x="0" y="2076738"/>
        <a:ext cx="2682416" cy="488667"/>
      </dsp:txXfrm>
    </dsp:sp>
    <dsp:sp modelId="{1F36627F-DB34-4F90-BE43-4BC996822743}">
      <dsp:nvSpPr>
        <dsp:cNvPr id="0" name=""/>
        <dsp:cNvSpPr/>
      </dsp:nvSpPr>
      <dsp:spPr>
        <a:xfrm>
          <a:off x="5312860" y="2087818"/>
          <a:ext cx="2479200" cy="44614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7584" tIns="40640" rIns="227584" bIns="40640" numCol="1" spcCol="1270" anchor="ctr" anchorCtr="0">
          <a:noAutofit/>
        </a:bodyPr>
        <a:lstStyle/>
        <a:p>
          <a:pPr marL="0" lvl="0" indent="0" algn="ctr" defTabSz="1422400">
            <a:lnSpc>
              <a:spcPct val="90000"/>
            </a:lnSpc>
            <a:spcBef>
              <a:spcPct val="0"/>
            </a:spcBef>
            <a:spcAft>
              <a:spcPct val="35000"/>
            </a:spcAft>
            <a:buNone/>
          </a:pPr>
          <a:r>
            <a:rPr lang="en-US" sz="3200" kern="1200" baseline="-25000" dirty="0"/>
            <a:t>“Excellent!”</a:t>
          </a:r>
        </a:p>
      </dsp:txBody>
      <dsp:txXfrm>
        <a:off x="5312860" y="2087818"/>
        <a:ext cx="2479200" cy="446149"/>
      </dsp:txXfrm>
    </dsp:sp>
    <dsp:sp modelId="{E09B2C42-1475-4C44-85D8-F7E3D5C4BE97}">
      <dsp:nvSpPr>
        <dsp:cNvPr id="0" name=""/>
        <dsp:cNvSpPr/>
      </dsp:nvSpPr>
      <dsp:spPr>
        <a:xfrm rot="10800000">
          <a:off x="0" y="44484"/>
          <a:ext cx="7792061" cy="1260188"/>
        </a:xfrm>
        <a:prstGeom prst="upArrowCallou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baseline="-25000" dirty="0"/>
            <a:t>Image quality</a:t>
          </a:r>
        </a:p>
      </dsp:txBody>
      <dsp:txXfrm rot="-10800000">
        <a:off x="0" y="44484"/>
        <a:ext cx="7792061" cy="442326"/>
      </dsp:txXfrm>
    </dsp:sp>
    <dsp:sp modelId="{4C890FAA-70E7-4DD5-9E72-93E2B0FE2EA3}">
      <dsp:nvSpPr>
        <dsp:cNvPr id="0" name=""/>
        <dsp:cNvSpPr/>
      </dsp:nvSpPr>
      <dsp:spPr>
        <a:xfrm>
          <a:off x="865621" y="104136"/>
          <a:ext cx="1255476" cy="1316942"/>
        </a:xfrm>
        <a:prstGeom prst="rect">
          <a:avLst/>
        </a:prstGeom>
        <a:blipFill rotWithShape="0">
          <a:blip xmlns:r="http://schemas.openxmlformats.org/officeDocument/2006/relationships" r:embed="rId1"/>
          <a:stretch>
            <a:fillRect/>
          </a:stretch>
        </a:blip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70688" tIns="30480" rIns="170688" bIns="30480" numCol="1" spcCol="1270" anchor="ctr" anchorCtr="0">
          <a:noAutofit/>
        </a:bodyPr>
        <a:lstStyle/>
        <a:p>
          <a:pPr marL="0" lvl="0" indent="0" algn="l" defTabSz="1066800">
            <a:lnSpc>
              <a:spcPct val="90000"/>
            </a:lnSpc>
            <a:spcBef>
              <a:spcPct val="0"/>
            </a:spcBef>
            <a:spcAft>
              <a:spcPct val="35000"/>
            </a:spcAft>
            <a:buNone/>
          </a:pPr>
          <a:endParaRPr lang="en-US" sz="2400" kern="1200" baseline="-25000" dirty="0"/>
        </a:p>
      </dsp:txBody>
      <dsp:txXfrm>
        <a:off x="865621" y="104136"/>
        <a:ext cx="1255476" cy="1316942"/>
      </dsp:txXfrm>
    </dsp:sp>
    <dsp:sp modelId="{D8E48FF1-5082-4A34-AF95-2BCFDB584C87}">
      <dsp:nvSpPr>
        <dsp:cNvPr id="0" name=""/>
        <dsp:cNvSpPr/>
      </dsp:nvSpPr>
      <dsp:spPr>
        <a:xfrm>
          <a:off x="5456423" y="95199"/>
          <a:ext cx="1248781" cy="1346531"/>
        </a:xfrm>
        <a:prstGeom prst="rect">
          <a:avLst/>
        </a:prstGeom>
        <a:blipFill rotWithShape="0">
          <a:blip xmlns:r="http://schemas.openxmlformats.org/officeDocument/2006/relationships" r:embed="rId2"/>
          <a:stretch>
            <a:fillRect/>
          </a:stretch>
        </a:blip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70688" tIns="30480" rIns="170688" bIns="30480" numCol="1" spcCol="1270" anchor="ctr" anchorCtr="0">
          <a:noAutofit/>
        </a:bodyPr>
        <a:lstStyle/>
        <a:p>
          <a:pPr marL="0" lvl="0" indent="0" algn="r" defTabSz="1066800">
            <a:lnSpc>
              <a:spcPct val="90000"/>
            </a:lnSpc>
            <a:spcBef>
              <a:spcPct val="0"/>
            </a:spcBef>
            <a:spcAft>
              <a:spcPct val="35000"/>
            </a:spcAft>
            <a:buNone/>
          </a:pPr>
          <a:endParaRPr lang="en-US" sz="2400" kern="1200" baseline="-25000" dirty="0"/>
        </a:p>
      </dsp:txBody>
      <dsp:txXfrm>
        <a:off x="5456423" y="95199"/>
        <a:ext cx="1248781" cy="13465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B40B4-DAAC-4F7B-B2FC-141AAD4C56F6}">
      <dsp:nvSpPr>
        <dsp:cNvPr id="0" name=""/>
        <dsp:cNvSpPr/>
      </dsp:nvSpPr>
      <dsp:spPr>
        <a:xfrm>
          <a:off x="3380417" y="807"/>
          <a:ext cx="2738406" cy="1369203"/>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With Feedback Mechanisms</a:t>
          </a:r>
        </a:p>
      </dsp:txBody>
      <dsp:txXfrm>
        <a:off x="3420520" y="40910"/>
        <a:ext cx="2658200" cy="1288997"/>
      </dsp:txXfrm>
    </dsp:sp>
    <dsp:sp modelId="{D31DFDB6-D54B-45A4-AA7C-DD09D05B27B0}">
      <dsp:nvSpPr>
        <dsp:cNvPr id="0" name=""/>
        <dsp:cNvSpPr/>
      </dsp:nvSpPr>
      <dsp:spPr>
        <a:xfrm>
          <a:off x="3654258" y="1370010"/>
          <a:ext cx="273840" cy="1026902"/>
        </a:xfrm>
        <a:custGeom>
          <a:avLst/>
          <a:gdLst/>
          <a:ahLst/>
          <a:cxnLst/>
          <a:rect l="0" t="0" r="0" b="0"/>
          <a:pathLst>
            <a:path>
              <a:moveTo>
                <a:pt x="0" y="0"/>
              </a:moveTo>
              <a:lnTo>
                <a:pt x="0" y="1026902"/>
              </a:lnTo>
              <a:lnTo>
                <a:pt x="273840" y="1026902"/>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E4DCC06-CCD5-46DF-93F4-6370B6B8234C}">
      <dsp:nvSpPr>
        <dsp:cNvPr id="0" name=""/>
        <dsp:cNvSpPr/>
      </dsp:nvSpPr>
      <dsp:spPr>
        <a:xfrm>
          <a:off x="3928098" y="1712311"/>
          <a:ext cx="2190725" cy="1369203"/>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4"/>
        </a:lnRef>
        <a:fillRef idx="2">
          <a:schemeClr val="accent4"/>
        </a:fillRef>
        <a:effectRef idx="1">
          <a:schemeClr val="accent4"/>
        </a:effectRef>
        <a:fontRef idx="minor">
          <a:schemeClr val="dk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Quality of data</a:t>
          </a:r>
        </a:p>
      </dsp:txBody>
      <dsp:txXfrm>
        <a:off x="3968201" y="1752414"/>
        <a:ext cx="2110519" cy="1288997"/>
      </dsp:txXfrm>
    </dsp:sp>
    <dsp:sp modelId="{FB93C4CA-6904-4900-AC4B-21FD79738877}">
      <dsp:nvSpPr>
        <dsp:cNvPr id="0" name=""/>
        <dsp:cNvSpPr/>
      </dsp:nvSpPr>
      <dsp:spPr>
        <a:xfrm>
          <a:off x="3654258" y="1370010"/>
          <a:ext cx="273840" cy="2635038"/>
        </a:xfrm>
        <a:custGeom>
          <a:avLst/>
          <a:gdLst/>
          <a:ahLst/>
          <a:cxnLst/>
          <a:rect l="0" t="0" r="0" b="0"/>
          <a:pathLst>
            <a:path>
              <a:moveTo>
                <a:pt x="0" y="0"/>
              </a:moveTo>
              <a:lnTo>
                <a:pt x="0" y="2635038"/>
              </a:lnTo>
              <a:lnTo>
                <a:pt x="273840" y="2635038"/>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7E342B9-2AA5-42EC-9291-6BB0A7877720}">
      <dsp:nvSpPr>
        <dsp:cNvPr id="0" name=""/>
        <dsp:cNvSpPr/>
      </dsp:nvSpPr>
      <dsp:spPr>
        <a:xfrm>
          <a:off x="3928098" y="3423815"/>
          <a:ext cx="2327645" cy="1162467"/>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3"/>
        </a:lnRef>
        <a:fillRef idx="2">
          <a:schemeClr val="accent3"/>
        </a:fillRef>
        <a:effectRef idx="1">
          <a:schemeClr val="accent3"/>
        </a:effectRef>
        <a:fontRef idx="minor">
          <a:schemeClr val="dk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Quantity of data</a:t>
          </a:r>
        </a:p>
      </dsp:txBody>
      <dsp:txXfrm>
        <a:off x="3962145" y="3457862"/>
        <a:ext cx="2259551" cy="1094373"/>
      </dsp:txXfrm>
    </dsp:sp>
    <dsp:sp modelId="{A4F9F0E8-8D0A-4402-ADCC-88CCF5ED4CC3}">
      <dsp:nvSpPr>
        <dsp:cNvPr id="0" name=""/>
        <dsp:cNvSpPr/>
      </dsp:nvSpPr>
      <dsp:spPr>
        <a:xfrm>
          <a:off x="6803425" y="807"/>
          <a:ext cx="2738406" cy="1369203"/>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Without Feedback</a:t>
          </a:r>
        </a:p>
        <a:p>
          <a:pPr marL="0" lvl="0" indent="0" algn="ctr" defTabSz="1200150">
            <a:lnSpc>
              <a:spcPct val="90000"/>
            </a:lnSpc>
            <a:spcBef>
              <a:spcPct val="0"/>
            </a:spcBef>
            <a:spcAft>
              <a:spcPct val="35000"/>
            </a:spcAft>
            <a:buNone/>
          </a:pPr>
          <a:r>
            <a:rPr lang="en-US" sz="2700" kern="1200" dirty="0"/>
            <a:t>Mechanisms</a:t>
          </a:r>
        </a:p>
      </dsp:txBody>
      <dsp:txXfrm>
        <a:off x="6843528" y="40910"/>
        <a:ext cx="2658200" cy="1288997"/>
      </dsp:txXfrm>
    </dsp:sp>
    <dsp:sp modelId="{EDF97420-F4C7-4736-AC02-9ADBF88B5695}">
      <dsp:nvSpPr>
        <dsp:cNvPr id="0" name=""/>
        <dsp:cNvSpPr/>
      </dsp:nvSpPr>
      <dsp:spPr>
        <a:xfrm>
          <a:off x="7077265" y="1370010"/>
          <a:ext cx="273840" cy="1026902"/>
        </a:xfrm>
        <a:custGeom>
          <a:avLst/>
          <a:gdLst/>
          <a:ahLst/>
          <a:cxnLst/>
          <a:rect l="0" t="0" r="0" b="0"/>
          <a:pathLst>
            <a:path>
              <a:moveTo>
                <a:pt x="0" y="0"/>
              </a:moveTo>
              <a:lnTo>
                <a:pt x="0" y="1026902"/>
              </a:lnTo>
              <a:lnTo>
                <a:pt x="273840" y="1026902"/>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49CA85A-CDF2-42F6-972B-A159C714CEBE}">
      <dsp:nvSpPr>
        <dsp:cNvPr id="0" name=""/>
        <dsp:cNvSpPr/>
      </dsp:nvSpPr>
      <dsp:spPr>
        <a:xfrm>
          <a:off x="7351106" y="1712311"/>
          <a:ext cx="2190725" cy="1369203"/>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4"/>
        </a:lnRef>
        <a:fillRef idx="2">
          <a:schemeClr val="accent4"/>
        </a:fillRef>
        <a:effectRef idx="1">
          <a:schemeClr val="accent4"/>
        </a:effectRef>
        <a:fontRef idx="minor">
          <a:schemeClr val="dk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Quality of data</a:t>
          </a:r>
        </a:p>
      </dsp:txBody>
      <dsp:txXfrm>
        <a:off x="7391209" y="1752414"/>
        <a:ext cx="2110519" cy="1288997"/>
      </dsp:txXfrm>
    </dsp:sp>
    <dsp:sp modelId="{5F73671E-1BF3-417C-BA0A-27F6B6F753FF}">
      <dsp:nvSpPr>
        <dsp:cNvPr id="0" name=""/>
        <dsp:cNvSpPr/>
      </dsp:nvSpPr>
      <dsp:spPr>
        <a:xfrm>
          <a:off x="7077265" y="1370010"/>
          <a:ext cx="273840" cy="2626432"/>
        </a:xfrm>
        <a:custGeom>
          <a:avLst/>
          <a:gdLst/>
          <a:ahLst/>
          <a:cxnLst/>
          <a:rect l="0" t="0" r="0" b="0"/>
          <a:pathLst>
            <a:path>
              <a:moveTo>
                <a:pt x="0" y="0"/>
              </a:moveTo>
              <a:lnTo>
                <a:pt x="0" y="2626432"/>
              </a:lnTo>
              <a:lnTo>
                <a:pt x="273840" y="2626432"/>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0BE0AF9-8752-4119-AD41-F609A606F140}">
      <dsp:nvSpPr>
        <dsp:cNvPr id="0" name=""/>
        <dsp:cNvSpPr/>
      </dsp:nvSpPr>
      <dsp:spPr>
        <a:xfrm>
          <a:off x="7351106" y="3423815"/>
          <a:ext cx="2190725" cy="1145256"/>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dsp:spPr>
      <dsp:style>
        <a:lnRef idx="1">
          <a:schemeClr val="accent3"/>
        </a:lnRef>
        <a:fillRef idx="2">
          <a:schemeClr val="accent3"/>
        </a:fillRef>
        <a:effectRef idx="1">
          <a:schemeClr val="accent3"/>
        </a:effectRef>
        <a:fontRef idx="minor">
          <a:schemeClr val="dk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Quantity of data</a:t>
          </a:r>
        </a:p>
      </dsp:txBody>
      <dsp:txXfrm>
        <a:off x="7384649" y="3457358"/>
        <a:ext cx="2123639" cy="10781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40E044-6FED-440E-A5F5-EA629A26009E}">
      <dsp:nvSpPr>
        <dsp:cNvPr id="0" name=""/>
        <dsp:cNvSpPr/>
      </dsp:nvSpPr>
      <dsp:spPr>
        <a:xfrm>
          <a:off x="0" y="190039"/>
          <a:ext cx="6376378" cy="876660"/>
        </a:xfrm>
        <a:prstGeom prst="roundRect">
          <a:avLst>
            <a:gd name="adj" fmla="val 10000"/>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 Run the user study across campus</a:t>
          </a:r>
        </a:p>
      </dsp:txBody>
      <dsp:txXfrm>
        <a:off x="25676" y="215715"/>
        <a:ext cx="5146732" cy="825308"/>
      </dsp:txXfrm>
    </dsp:sp>
    <dsp:sp modelId="{CD83282C-4501-424A-AE83-53000FD2234A}">
      <dsp:nvSpPr>
        <dsp:cNvPr id="0" name=""/>
        <dsp:cNvSpPr/>
      </dsp:nvSpPr>
      <dsp:spPr>
        <a:xfrm>
          <a:off x="562621" y="1496736"/>
          <a:ext cx="6376378" cy="855276"/>
        </a:xfrm>
        <a:prstGeom prst="roundRect">
          <a:avLst>
            <a:gd name="adj" fmla="val 10000"/>
          </a:avLst>
        </a:prstGeom>
        <a:solidFill>
          <a:schemeClr val="accent4"/>
        </a:solidFill>
        <a:ln w="25400" cap="flat" cmpd="sng" algn="ctr">
          <a:no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 Implement more feedback mechanisms </a:t>
          </a:r>
        </a:p>
      </dsp:txBody>
      <dsp:txXfrm>
        <a:off x="587671" y="1521786"/>
        <a:ext cx="5013150" cy="805176"/>
      </dsp:txXfrm>
    </dsp:sp>
    <dsp:sp modelId="{1E906AEA-94E5-41F6-BBC0-5F7BB4F6B549}">
      <dsp:nvSpPr>
        <dsp:cNvPr id="0" name=""/>
        <dsp:cNvSpPr/>
      </dsp:nvSpPr>
      <dsp:spPr>
        <a:xfrm>
          <a:off x="1062180" y="2907943"/>
          <a:ext cx="6376378" cy="726986"/>
        </a:xfrm>
        <a:prstGeom prst="roundRect">
          <a:avLst>
            <a:gd name="adj" fmla="val 10000"/>
          </a:avLst>
        </a:prstGeom>
        <a:solidFill>
          <a:schemeClr val="accent1"/>
        </a:solidFill>
        <a:ln w="25400" cap="flat" cmpd="sng" algn="ctr">
          <a:no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Make the application available to other mobile phone platforms </a:t>
          </a:r>
        </a:p>
      </dsp:txBody>
      <dsp:txXfrm>
        <a:off x="1083473" y="2929236"/>
        <a:ext cx="5020664" cy="684400"/>
      </dsp:txXfrm>
    </dsp:sp>
    <dsp:sp modelId="{5A20DF0C-4BEB-463D-B082-30EE92085F90}">
      <dsp:nvSpPr>
        <dsp:cNvPr id="0" name=""/>
        <dsp:cNvSpPr/>
      </dsp:nvSpPr>
      <dsp:spPr>
        <a:xfrm>
          <a:off x="5625872" y="875590"/>
          <a:ext cx="750506" cy="750506"/>
        </a:xfrm>
        <a:prstGeom prst="downArrow">
          <a:avLst>
            <a:gd name="adj1" fmla="val 55000"/>
            <a:gd name="adj2" fmla="val 45000"/>
          </a:avLst>
        </a:prstGeom>
        <a:solidFill>
          <a:schemeClr val="bg1">
            <a:lumMod val="85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dirty="0"/>
        </a:p>
      </dsp:txBody>
      <dsp:txXfrm>
        <a:off x="5794736" y="875590"/>
        <a:ext cx="412778" cy="564756"/>
      </dsp:txXfrm>
    </dsp:sp>
    <dsp:sp modelId="{BF00474B-CEC5-45A7-B1B7-B3D9C7F350A9}">
      <dsp:nvSpPr>
        <dsp:cNvPr id="0" name=""/>
        <dsp:cNvSpPr/>
      </dsp:nvSpPr>
      <dsp:spPr>
        <a:xfrm>
          <a:off x="6188494" y="2214955"/>
          <a:ext cx="750506" cy="750506"/>
        </a:xfrm>
        <a:prstGeom prst="downArrow">
          <a:avLst>
            <a:gd name="adj1" fmla="val 55000"/>
            <a:gd name="adj2" fmla="val 45000"/>
          </a:avLst>
        </a:prstGeom>
        <a:solidFill>
          <a:schemeClr val="bg1">
            <a:lumMod val="85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6357358" y="2214955"/>
        <a:ext cx="412778" cy="564756"/>
      </dsp:txXfrm>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5/3/18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dirty="0"/>
          </a:p>
        </p:txBody>
      </p:sp>
    </p:spTree>
    <p:extLst>
      <p:ext uri="{BB962C8B-B14F-4D97-AF65-F5344CB8AC3E}">
        <p14:creationId xmlns:p14="http://schemas.microsoft.com/office/powerpoint/2010/main" val="34546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5/3/18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729028366"/>
      </p:ext>
    </p:extLst>
  </p:cSld>
  <p:clrMap bg1="lt1" tx1="dk1" bg2="lt2" tx2="dk2" accent1="accent1" accent2="accent2" accent3="accent3" accent4="accent4" accent5="accent5" accent6="accent6" hlink="hlink" folHlink="folHlink"/>
  <p:notesStyle>
    <a:lvl1pPr marL="0" algn="l" defTabSz="3656768" rtl="0" eaLnBrk="1" latinLnBrk="0" hangingPunct="1">
      <a:defRPr sz="4800" kern="1200">
        <a:solidFill>
          <a:schemeClr val="tx1"/>
        </a:solidFill>
        <a:latin typeface="+mn-lt"/>
        <a:ea typeface="+mn-ea"/>
        <a:cs typeface="+mn-cs"/>
      </a:defRPr>
    </a:lvl1pPr>
    <a:lvl2pPr marL="1828385" algn="l" defTabSz="3656768" rtl="0" eaLnBrk="1" latinLnBrk="0" hangingPunct="1">
      <a:defRPr sz="4800" kern="1200">
        <a:solidFill>
          <a:schemeClr val="tx1"/>
        </a:solidFill>
        <a:latin typeface="+mn-lt"/>
        <a:ea typeface="+mn-ea"/>
        <a:cs typeface="+mn-cs"/>
      </a:defRPr>
    </a:lvl2pPr>
    <a:lvl3pPr marL="3656768" algn="l" defTabSz="3656768" rtl="0" eaLnBrk="1" latinLnBrk="0" hangingPunct="1">
      <a:defRPr sz="4800" kern="1200">
        <a:solidFill>
          <a:schemeClr val="tx1"/>
        </a:solidFill>
        <a:latin typeface="+mn-lt"/>
        <a:ea typeface="+mn-ea"/>
        <a:cs typeface="+mn-cs"/>
      </a:defRPr>
    </a:lvl3pPr>
    <a:lvl4pPr marL="5485154" algn="l" defTabSz="3656768" rtl="0" eaLnBrk="1" latinLnBrk="0" hangingPunct="1">
      <a:defRPr sz="4800" kern="1200">
        <a:solidFill>
          <a:schemeClr val="tx1"/>
        </a:solidFill>
        <a:latin typeface="+mn-lt"/>
        <a:ea typeface="+mn-ea"/>
        <a:cs typeface="+mn-cs"/>
      </a:defRPr>
    </a:lvl4pPr>
    <a:lvl5pPr marL="7313538" algn="l" defTabSz="3656768" rtl="0" eaLnBrk="1" latinLnBrk="0" hangingPunct="1">
      <a:defRPr sz="4800" kern="1200">
        <a:solidFill>
          <a:schemeClr val="tx1"/>
        </a:solidFill>
        <a:latin typeface="+mn-lt"/>
        <a:ea typeface="+mn-ea"/>
        <a:cs typeface="+mn-cs"/>
      </a:defRPr>
    </a:lvl5pPr>
    <a:lvl6pPr marL="9141923" algn="l" defTabSz="3656768" rtl="0" eaLnBrk="1" latinLnBrk="0" hangingPunct="1">
      <a:defRPr sz="4800" kern="1200">
        <a:solidFill>
          <a:schemeClr val="tx1"/>
        </a:solidFill>
        <a:latin typeface="+mn-lt"/>
        <a:ea typeface="+mn-ea"/>
        <a:cs typeface="+mn-cs"/>
      </a:defRPr>
    </a:lvl6pPr>
    <a:lvl7pPr marL="10970309" algn="l" defTabSz="3656768" rtl="0" eaLnBrk="1" latinLnBrk="0" hangingPunct="1">
      <a:defRPr sz="4800" kern="1200">
        <a:solidFill>
          <a:schemeClr val="tx1"/>
        </a:solidFill>
        <a:latin typeface="+mn-lt"/>
        <a:ea typeface="+mn-ea"/>
        <a:cs typeface="+mn-cs"/>
      </a:defRPr>
    </a:lvl7pPr>
    <a:lvl8pPr marL="12798693" algn="l" defTabSz="3656768" rtl="0" eaLnBrk="1" latinLnBrk="0" hangingPunct="1">
      <a:defRPr sz="4800" kern="1200">
        <a:solidFill>
          <a:schemeClr val="tx1"/>
        </a:solidFill>
        <a:latin typeface="+mn-lt"/>
        <a:ea typeface="+mn-ea"/>
        <a:cs typeface="+mn-cs"/>
      </a:defRPr>
    </a:lvl8pPr>
    <a:lvl9pPr marL="14627078" algn="l" defTabSz="3656768" rtl="0" eaLnBrk="1" latinLnBrk="0" hangingPunct="1">
      <a:defRPr sz="4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43828" y="381001"/>
            <a:ext cx="26674980" cy="1206500"/>
          </a:xfrm>
          <a:prstGeom prst="rect">
            <a:avLst/>
          </a:prstGeom>
        </p:spPr>
        <p:txBody>
          <a:bodyPr lIns="76184" tIns="38091" rIns="76184" bIns="38091" anchor="ctr" anchorCtr="0"/>
          <a:lstStyle>
            <a:lvl1pPr>
              <a:defRPr b="1"/>
            </a:lvl1pPr>
          </a:lstStyle>
          <a:p>
            <a:r>
              <a:rPr lang="en-US" dirty="0"/>
              <a:t>Click here to add the poster title</a:t>
            </a:r>
          </a:p>
        </p:txBody>
      </p:sp>
      <p:sp>
        <p:nvSpPr>
          <p:cNvPr id="4" name="Text Placeholder 3"/>
          <p:cNvSpPr>
            <a:spLocks noGrp="1"/>
          </p:cNvSpPr>
          <p:nvPr>
            <p:ph type="body" sz="quarter" idx="10" hasCustomPrompt="1"/>
          </p:nvPr>
        </p:nvSpPr>
        <p:spPr>
          <a:xfrm>
            <a:off x="753490" y="5003671"/>
            <a:ext cx="8380678" cy="707799"/>
          </a:xfrm>
          <a:prstGeom prst="rect">
            <a:avLst/>
          </a:prstGeom>
        </p:spPr>
        <p:txBody>
          <a:bodyPr wrap="square" lIns="190457" tIns="190457" rIns="190457" bIns="190457">
            <a:spAutoFit/>
          </a:bodyPr>
          <a:lstStyle>
            <a:lvl1pPr marL="0" indent="0">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768618" y="4394542"/>
            <a:ext cx="8374062" cy="615521"/>
          </a:xfrm>
          <a:prstGeom prst="rect">
            <a:avLst/>
          </a:prstGeom>
          <a:solidFill>
            <a:schemeClr val="accent5">
              <a:lumMod val="50000"/>
            </a:schemeClr>
          </a:solidFill>
        </p:spPr>
        <p:txBody>
          <a:bodyPr lIns="76184" tIns="76184" rIns="76184" bIns="76184" anchor="ctr" anchorCtr="0">
            <a:spAutoFit/>
          </a:bodyPr>
          <a:lstStyle>
            <a:lvl1pPr algn="ctr">
              <a:buNone/>
              <a:defRPr sz="3000" b="1" baseline="0">
                <a:solidFill>
                  <a:schemeClr val="bg1"/>
                </a:solidFill>
              </a:defRPr>
            </a:lvl1pPr>
          </a:lstStyle>
          <a:p>
            <a:pPr lvl="0"/>
            <a:r>
              <a:rPr lang="en-US" dirty="0"/>
              <a:t>(click to edit) INTRODUCTION or ABSTRACT</a:t>
            </a:r>
          </a:p>
        </p:txBody>
      </p:sp>
      <p:sp>
        <p:nvSpPr>
          <p:cNvPr id="14" name="Picture Placeholder 13"/>
          <p:cNvSpPr>
            <a:spLocks noGrp="1"/>
          </p:cNvSpPr>
          <p:nvPr>
            <p:ph type="pic" sz="quarter" idx="15" hasCustomPrompt="1"/>
          </p:nvPr>
        </p:nvSpPr>
        <p:spPr>
          <a:xfrm>
            <a:off x="762000" y="952500"/>
            <a:ext cx="3683000" cy="2095500"/>
          </a:xfrm>
          <a:prstGeom prst="rect">
            <a:avLst/>
          </a:prstGeom>
        </p:spPr>
        <p:txBody>
          <a:bodyPr lIns="76184" tIns="38091" rIns="76184" bIns="38091" anchor="ctr"/>
          <a:lstStyle>
            <a:lvl1pPr algn="ctr">
              <a:buNone/>
              <a:defRPr sz="3400">
                <a:solidFill>
                  <a:schemeClr val="bg1"/>
                </a:solidFill>
              </a:defRPr>
            </a:lvl1pPr>
          </a:lstStyle>
          <a:p>
            <a:r>
              <a:rPr lang="en-US" dirty="0"/>
              <a:t>LOGO</a:t>
            </a:r>
          </a:p>
        </p:txBody>
      </p:sp>
      <p:sp>
        <p:nvSpPr>
          <p:cNvPr id="18" name="Picture Placeholder 13"/>
          <p:cNvSpPr>
            <a:spLocks noGrp="1"/>
          </p:cNvSpPr>
          <p:nvPr>
            <p:ph type="pic" sz="quarter" idx="18" hasCustomPrompt="1"/>
          </p:nvPr>
        </p:nvSpPr>
        <p:spPr>
          <a:xfrm>
            <a:off x="32131000" y="1016000"/>
            <a:ext cx="3683000" cy="2095500"/>
          </a:xfrm>
          <a:prstGeom prst="rect">
            <a:avLst/>
          </a:prstGeom>
        </p:spPr>
        <p:txBody>
          <a:bodyPr lIns="76184" tIns="38091" rIns="76184" bIns="38091" anchor="ctr"/>
          <a:lstStyle>
            <a:lvl1pPr algn="ctr">
              <a:buNone/>
              <a:defRPr sz="3400">
                <a:solidFill>
                  <a:schemeClr val="bg1"/>
                </a:solidFill>
              </a:defRPr>
            </a:lvl1pPr>
          </a:lstStyle>
          <a:p>
            <a:r>
              <a:rPr lang="en-US" dirty="0"/>
              <a:t>LOGO</a:t>
            </a:r>
          </a:p>
        </p:txBody>
      </p:sp>
      <p:sp>
        <p:nvSpPr>
          <p:cNvPr id="20" name="Text Placeholder 5"/>
          <p:cNvSpPr>
            <a:spLocks noGrp="1"/>
          </p:cNvSpPr>
          <p:nvPr>
            <p:ph type="body" sz="quarter" idx="20" hasCustomPrompt="1"/>
          </p:nvPr>
        </p:nvSpPr>
        <p:spPr>
          <a:xfrm>
            <a:off x="768616" y="1185018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9655971" y="4997056"/>
            <a:ext cx="8374062" cy="707799"/>
          </a:xfrm>
          <a:prstGeom prst="rect">
            <a:avLst/>
          </a:prstGeom>
        </p:spPr>
        <p:txBody>
          <a:bodyPr wrap="square" lIns="190457" tIns="190457" rIns="190457" bIns="190457">
            <a:spAutoFit/>
          </a:bodyPr>
          <a:lstStyle>
            <a:lvl1pPr marL="0" indent="0">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9655972" y="4394542"/>
            <a:ext cx="8374062" cy="615521"/>
          </a:xfrm>
          <a:prstGeom prst="rect">
            <a:avLst/>
          </a:prstGeom>
          <a:solidFill>
            <a:schemeClr val="accent5">
              <a:lumMod val="50000"/>
            </a:schemeClr>
          </a:solidFill>
        </p:spPr>
        <p:txBody>
          <a:bodyPr lIns="76184" tIns="76184" rIns="76184" bIns="76184" anchor="ctr" anchorCtr="0">
            <a:spAutoFit/>
          </a:bodyPr>
          <a:lstStyle>
            <a:lvl1pPr algn="ctr">
              <a:buNone/>
              <a:defRPr sz="3000" b="1" baseline="0">
                <a:solidFill>
                  <a:schemeClr val="bg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8548616" y="5003671"/>
            <a:ext cx="8374062" cy="707799"/>
          </a:xfrm>
          <a:prstGeom prst="rect">
            <a:avLst/>
          </a:prstGeom>
        </p:spPr>
        <p:txBody>
          <a:bodyPr wrap="square" lIns="190457" tIns="190457" rIns="190457" bIns="190457">
            <a:spAutoFit/>
          </a:bodyPr>
          <a:lstStyle>
            <a:lvl1pPr marL="0" indent="0">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8542000" y="4387927"/>
            <a:ext cx="8382000" cy="615521"/>
          </a:xfrm>
          <a:prstGeom prst="rect">
            <a:avLst/>
          </a:prstGeom>
          <a:solidFill>
            <a:schemeClr val="accent5">
              <a:lumMod val="50000"/>
            </a:schemeClr>
          </a:solidFill>
        </p:spPr>
        <p:txBody>
          <a:bodyPr lIns="76184" tIns="76184" rIns="76184" bIns="76184" anchor="ctr" anchorCtr="0">
            <a:spAutoFit/>
          </a:bodyPr>
          <a:lstStyle>
            <a:lvl1pPr algn="ctr">
              <a:buNone/>
              <a:defRPr sz="3000" b="1" baseline="0">
                <a:solidFill>
                  <a:schemeClr val="bg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27437291" y="4394542"/>
            <a:ext cx="837251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7437291" y="5003671"/>
            <a:ext cx="8372516" cy="707799"/>
          </a:xfrm>
          <a:prstGeom prst="rect">
            <a:avLst/>
          </a:prstGeom>
        </p:spPr>
        <p:txBody>
          <a:bodyPr wrap="square" lIns="190457" tIns="190457" rIns="190457" bIns="190457">
            <a:spAutoFit/>
          </a:bodyPr>
          <a:lstStyle>
            <a:lvl1pPr marL="0" indent="0">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7432549" y="11900375"/>
            <a:ext cx="837251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7498148" y="12509503"/>
            <a:ext cx="8376709" cy="707799"/>
          </a:xfrm>
          <a:prstGeom prst="rect">
            <a:avLst/>
          </a:prstGeom>
        </p:spPr>
        <p:txBody>
          <a:bodyPr wrap="square" lIns="190457" tIns="190457" rIns="190457" bIns="190457">
            <a:spAutoFit/>
          </a:bodyPr>
          <a:lstStyle>
            <a:lvl1pPr marL="0" indent="0">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7437291" y="21405927"/>
            <a:ext cx="837251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7428356" y="22027873"/>
            <a:ext cx="8376709" cy="707799"/>
          </a:xfrm>
          <a:prstGeom prst="rect">
            <a:avLst/>
          </a:prstGeom>
        </p:spPr>
        <p:txBody>
          <a:bodyPr wrap="square" lIns="190457" tIns="190457" rIns="190457" bIns="190457">
            <a:spAutoFit/>
          </a:bodyPr>
          <a:lstStyle>
            <a:lvl1pPr marL="0" indent="0">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Type in or paste your text here</a:t>
            </a:r>
          </a:p>
        </p:txBody>
      </p:sp>
      <p:sp>
        <p:nvSpPr>
          <p:cNvPr id="111" name="Text Placeholder 5"/>
          <p:cNvSpPr>
            <a:spLocks noGrp="1"/>
          </p:cNvSpPr>
          <p:nvPr>
            <p:ph type="body" sz="quarter" idx="95"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60" name="Text Placeholder 3"/>
          <p:cNvSpPr>
            <a:spLocks noGrp="1"/>
          </p:cNvSpPr>
          <p:nvPr>
            <p:ph type="body" sz="quarter" idx="96" hasCustomPrompt="1"/>
          </p:nvPr>
        </p:nvSpPr>
        <p:spPr>
          <a:xfrm>
            <a:off x="753490" y="12459628"/>
            <a:ext cx="8380678" cy="707799"/>
          </a:xfrm>
          <a:prstGeom prst="rect">
            <a:avLst/>
          </a:prstGeom>
        </p:spPr>
        <p:txBody>
          <a:bodyPr wrap="square" lIns="190457" tIns="190457" rIns="190457" bIns="190457">
            <a:spAutoFit/>
          </a:bodyPr>
          <a:lstStyle>
            <a:lvl1pPr marL="0" indent="0">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Type in or paste your text here</a:t>
            </a:r>
          </a:p>
        </p:txBody>
      </p:sp>
      <p:sp>
        <p:nvSpPr>
          <p:cNvPr id="103" name="Text Placeholder 3"/>
          <p:cNvSpPr>
            <a:spLocks noGrp="1"/>
          </p:cNvSpPr>
          <p:nvPr>
            <p:ph type="body" sz="quarter" idx="107"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51" name="Text Placeholder 3"/>
          <p:cNvSpPr>
            <a:spLocks noGrp="1"/>
          </p:cNvSpPr>
          <p:nvPr>
            <p:ph type="body" sz="quarter" idx="116"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52" name="Text Placeholder 3"/>
          <p:cNvSpPr>
            <a:spLocks noGrp="1"/>
          </p:cNvSpPr>
          <p:nvPr>
            <p:ph type="body" sz="quarter" idx="117"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53" name="Text Placeholder 3"/>
          <p:cNvSpPr>
            <a:spLocks noGrp="1"/>
          </p:cNvSpPr>
          <p:nvPr>
            <p:ph type="body" sz="quarter" idx="118"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54" name="Text Placeholder 3"/>
          <p:cNvSpPr>
            <a:spLocks noGrp="1"/>
          </p:cNvSpPr>
          <p:nvPr>
            <p:ph type="body" sz="quarter" idx="119"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55" name="Text Placeholder 3"/>
          <p:cNvSpPr>
            <a:spLocks noGrp="1"/>
          </p:cNvSpPr>
          <p:nvPr>
            <p:ph type="body" sz="quarter" idx="120"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56" name="Text Placeholder 3"/>
          <p:cNvSpPr>
            <a:spLocks noGrp="1"/>
          </p:cNvSpPr>
          <p:nvPr>
            <p:ph type="body" sz="quarter" idx="121"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57" name="Text Placeholder 3"/>
          <p:cNvSpPr>
            <a:spLocks noGrp="1"/>
          </p:cNvSpPr>
          <p:nvPr>
            <p:ph type="body" sz="quarter" idx="122"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58" name="Text Placeholder 3"/>
          <p:cNvSpPr>
            <a:spLocks noGrp="1"/>
          </p:cNvSpPr>
          <p:nvPr>
            <p:ph type="body" sz="quarter" idx="123"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59" name="Text Placeholder 3"/>
          <p:cNvSpPr>
            <a:spLocks noGrp="1"/>
          </p:cNvSpPr>
          <p:nvPr>
            <p:ph type="body" sz="quarter" idx="124"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61" name="Text Placeholder 3"/>
          <p:cNvSpPr>
            <a:spLocks noGrp="1"/>
          </p:cNvSpPr>
          <p:nvPr>
            <p:ph type="body" sz="quarter" idx="125"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83" name="Picture Placeholder 13"/>
          <p:cNvSpPr>
            <a:spLocks noGrp="1"/>
          </p:cNvSpPr>
          <p:nvPr>
            <p:ph type="pic" sz="quarter" idx="115"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4" name="Picture Placeholder 13"/>
          <p:cNvSpPr>
            <a:spLocks noGrp="1"/>
          </p:cNvSpPr>
          <p:nvPr>
            <p:ph type="pic" sz="quarter" idx="126"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5" name="Picture Placeholder 13"/>
          <p:cNvSpPr>
            <a:spLocks noGrp="1"/>
          </p:cNvSpPr>
          <p:nvPr>
            <p:ph type="pic" sz="quarter" idx="127"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6" name="Picture Placeholder 13"/>
          <p:cNvSpPr>
            <a:spLocks noGrp="1"/>
          </p:cNvSpPr>
          <p:nvPr>
            <p:ph type="pic" sz="quarter" idx="128"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7" name="Picture Placeholder 13"/>
          <p:cNvSpPr>
            <a:spLocks noGrp="1"/>
          </p:cNvSpPr>
          <p:nvPr>
            <p:ph type="pic" sz="quarter" idx="129"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9" name="Picture Placeholder 13"/>
          <p:cNvSpPr>
            <a:spLocks noGrp="1"/>
          </p:cNvSpPr>
          <p:nvPr>
            <p:ph type="pic" sz="quarter" idx="130"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92" name="Picture Placeholder 13"/>
          <p:cNvSpPr>
            <a:spLocks noGrp="1"/>
          </p:cNvSpPr>
          <p:nvPr>
            <p:ph type="pic" sz="quarter" idx="131"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95" name="Picture Placeholder 13"/>
          <p:cNvSpPr>
            <a:spLocks noGrp="1"/>
          </p:cNvSpPr>
          <p:nvPr>
            <p:ph type="pic" sz="quarter" idx="132"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98" name="Picture Placeholder 13"/>
          <p:cNvSpPr>
            <a:spLocks noGrp="1"/>
          </p:cNvSpPr>
          <p:nvPr>
            <p:ph type="pic" sz="quarter" idx="133"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112" name="Picture Placeholder 13"/>
          <p:cNvSpPr>
            <a:spLocks noGrp="1"/>
          </p:cNvSpPr>
          <p:nvPr>
            <p:ph type="pic" sz="quarter" idx="134"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121" name="Picture Placeholder 13"/>
          <p:cNvSpPr>
            <a:spLocks noGrp="1"/>
          </p:cNvSpPr>
          <p:nvPr>
            <p:ph type="pic" sz="quarter" idx="135"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62" name="Text Placeholder 5"/>
          <p:cNvSpPr>
            <a:spLocks noGrp="1"/>
          </p:cNvSpPr>
          <p:nvPr>
            <p:ph type="body" sz="quarter" idx="136"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63" name="Text Placeholder 5"/>
          <p:cNvSpPr>
            <a:spLocks noGrp="1"/>
          </p:cNvSpPr>
          <p:nvPr>
            <p:ph type="body" sz="quarter" idx="137"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64" name="Text Placeholder 5"/>
          <p:cNvSpPr>
            <a:spLocks noGrp="1"/>
          </p:cNvSpPr>
          <p:nvPr>
            <p:ph type="body" sz="quarter" idx="138"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65" name="Text Placeholder 5"/>
          <p:cNvSpPr>
            <a:spLocks noGrp="1"/>
          </p:cNvSpPr>
          <p:nvPr>
            <p:ph type="body" sz="quarter" idx="139"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66" name="Text Placeholder 5"/>
          <p:cNvSpPr>
            <a:spLocks noGrp="1"/>
          </p:cNvSpPr>
          <p:nvPr>
            <p:ph type="body" sz="quarter" idx="140"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67" name="Text Placeholder 5"/>
          <p:cNvSpPr>
            <a:spLocks noGrp="1"/>
          </p:cNvSpPr>
          <p:nvPr>
            <p:ph type="body" sz="quarter" idx="141"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68" name="Text Placeholder 5"/>
          <p:cNvSpPr>
            <a:spLocks noGrp="1"/>
          </p:cNvSpPr>
          <p:nvPr>
            <p:ph type="body" sz="quarter" idx="142"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69" name="Text Placeholder 5"/>
          <p:cNvSpPr>
            <a:spLocks noGrp="1"/>
          </p:cNvSpPr>
          <p:nvPr>
            <p:ph type="body" sz="quarter" idx="143"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70" name="Text Placeholder 5"/>
          <p:cNvSpPr>
            <a:spLocks noGrp="1"/>
          </p:cNvSpPr>
          <p:nvPr>
            <p:ph type="body" sz="quarter" idx="144"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71" name="Text Placeholder 5"/>
          <p:cNvSpPr>
            <a:spLocks noGrp="1"/>
          </p:cNvSpPr>
          <p:nvPr>
            <p:ph type="body" sz="quarter" idx="145"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72" name="Text Placeholder 5"/>
          <p:cNvSpPr>
            <a:spLocks noGrp="1"/>
          </p:cNvSpPr>
          <p:nvPr>
            <p:ph type="body" sz="quarter" idx="146"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73" name="Text Placeholder 5"/>
          <p:cNvSpPr>
            <a:spLocks noGrp="1"/>
          </p:cNvSpPr>
          <p:nvPr>
            <p:ph type="body" sz="quarter" idx="147"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74" name="Text Placeholder 5"/>
          <p:cNvSpPr>
            <a:spLocks noGrp="1"/>
          </p:cNvSpPr>
          <p:nvPr>
            <p:ph type="body" sz="quarter" idx="148"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75" name="Text Placeholder 5"/>
          <p:cNvSpPr>
            <a:spLocks noGrp="1"/>
          </p:cNvSpPr>
          <p:nvPr>
            <p:ph type="body" sz="quarter" idx="149"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77" name="Text Placeholder 76"/>
          <p:cNvSpPr>
            <a:spLocks noGrp="1"/>
          </p:cNvSpPr>
          <p:nvPr>
            <p:ph type="body" sz="quarter" idx="150" hasCustomPrompt="1"/>
          </p:nvPr>
        </p:nvSpPr>
        <p:spPr>
          <a:xfrm>
            <a:off x="4943828" y="2654301"/>
            <a:ext cx="26665807" cy="1066800"/>
          </a:xfrm>
          <a:prstGeom prst="rect">
            <a:avLst/>
          </a:prstGeom>
        </p:spPr>
        <p:txBody>
          <a:bodyPr lIns="76186" tIns="38093" rIns="76186" bIns="38093"/>
          <a:lstStyle>
            <a:lvl1pPr algn="ctr">
              <a:buFontTx/>
              <a:buNone/>
              <a:defRPr sz="4500">
                <a:solidFill>
                  <a:schemeClr val="bg1"/>
                </a:solidFill>
              </a:defRPr>
            </a:lvl1pPr>
            <a:lvl2pPr>
              <a:buFontTx/>
              <a:buNone/>
              <a:defRPr sz="5900"/>
            </a:lvl2pPr>
            <a:lvl3pPr>
              <a:buFontTx/>
              <a:buNone/>
              <a:defRPr sz="5900"/>
            </a:lvl3pPr>
            <a:lvl4pPr>
              <a:buFontTx/>
              <a:buNone/>
              <a:defRPr sz="5900"/>
            </a:lvl4pPr>
            <a:lvl5pPr>
              <a:buFontTx/>
              <a:buNone/>
              <a:defRPr sz="5900"/>
            </a:lvl5pPr>
          </a:lstStyle>
          <a:p>
            <a:pPr lvl="0"/>
            <a:r>
              <a:rPr lang="en-US" dirty="0"/>
              <a:t>Click here to add authors</a:t>
            </a:r>
          </a:p>
        </p:txBody>
      </p:sp>
      <p:sp>
        <p:nvSpPr>
          <p:cNvPr id="78" name="Text Placeholder 76"/>
          <p:cNvSpPr>
            <a:spLocks noGrp="1"/>
          </p:cNvSpPr>
          <p:nvPr>
            <p:ph type="body" sz="quarter" idx="151" hasCustomPrompt="1"/>
          </p:nvPr>
        </p:nvSpPr>
        <p:spPr>
          <a:xfrm>
            <a:off x="4943828" y="1587501"/>
            <a:ext cx="26665807" cy="1066800"/>
          </a:xfrm>
          <a:prstGeom prst="rect">
            <a:avLst/>
          </a:prstGeom>
        </p:spPr>
        <p:txBody>
          <a:bodyPr lIns="76186" tIns="38093" rIns="76186" bIns="38093"/>
          <a:lstStyle>
            <a:lvl1pPr algn="ctr">
              <a:buFontTx/>
              <a:buNone/>
              <a:defRPr sz="5900">
                <a:solidFill>
                  <a:schemeClr val="bg1"/>
                </a:solidFill>
              </a:defRPr>
            </a:lvl1pPr>
            <a:lvl2pPr>
              <a:buFontTx/>
              <a:buNone/>
              <a:defRPr sz="5900"/>
            </a:lvl2pPr>
            <a:lvl3pPr>
              <a:buFontTx/>
              <a:buNone/>
              <a:defRPr sz="5900"/>
            </a:lvl3pPr>
            <a:lvl4pPr>
              <a:buFontTx/>
              <a:buNone/>
              <a:defRPr sz="5900"/>
            </a:lvl4pPr>
            <a:lvl5pPr>
              <a:buFontTx/>
              <a:buNone/>
              <a:defRPr sz="5900"/>
            </a:lvl5pPr>
          </a:lstStyle>
          <a:p>
            <a:pPr lvl="0"/>
            <a:r>
              <a:rPr lang="en-US" dirty="0"/>
              <a:t>Click here to add authors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53489" y="5003671"/>
            <a:ext cx="11326064"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768615" y="4394542"/>
            <a:ext cx="11310939"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(click to add) INTRODUCTION or ABSTRACT</a:t>
            </a:r>
          </a:p>
        </p:txBody>
      </p:sp>
      <p:sp>
        <p:nvSpPr>
          <p:cNvPr id="14" name="Picture Placeholder 13"/>
          <p:cNvSpPr>
            <a:spLocks noGrp="1"/>
          </p:cNvSpPr>
          <p:nvPr>
            <p:ph type="pic" sz="quarter" idx="15" hasCustomPrompt="1"/>
          </p:nvPr>
        </p:nvSpPr>
        <p:spPr>
          <a:xfrm>
            <a:off x="762000" y="952500"/>
            <a:ext cx="3683000" cy="2095500"/>
          </a:xfrm>
          <a:prstGeom prst="rect">
            <a:avLst/>
          </a:prstGeom>
        </p:spPr>
        <p:txBody>
          <a:bodyPr lIns="76184" tIns="38091" rIns="76184" bIns="38091" anchor="ctr"/>
          <a:lstStyle>
            <a:lvl1pPr algn="ctr">
              <a:buNone/>
              <a:defRPr sz="3400">
                <a:solidFill>
                  <a:schemeClr val="bg1"/>
                </a:solidFill>
              </a:defRPr>
            </a:lvl1pPr>
          </a:lstStyle>
          <a:p>
            <a:r>
              <a:rPr lang="en-US" dirty="0"/>
              <a:t>LOGO</a:t>
            </a:r>
          </a:p>
        </p:txBody>
      </p:sp>
      <p:sp>
        <p:nvSpPr>
          <p:cNvPr id="18" name="Picture Placeholder 13"/>
          <p:cNvSpPr>
            <a:spLocks noGrp="1"/>
          </p:cNvSpPr>
          <p:nvPr>
            <p:ph type="pic" sz="quarter" idx="18" hasCustomPrompt="1"/>
          </p:nvPr>
        </p:nvSpPr>
        <p:spPr>
          <a:xfrm>
            <a:off x="32131000" y="1016000"/>
            <a:ext cx="3683000" cy="2095500"/>
          </a:xfrm>
          <a:prstGeom prst="rect">
            <a:avLst/>
          </a:prstGeom>
        </p:spPr>
        <p:txBody>
          <a:bodyPr lIns="76184" tIns="38091" rIns="76184" bIns="38091" anchor="ctr"/>
          <a:lstStyle>
            <a:lvl1pPr algn="ctr">
              <a:buNone/>
              <a:defRPr sz="3400">
                <a:solidFill>
                  <a:schemeClr val="bg1"/>
                </a:solidFill>
              </a:defRPr>
            </a:lvl1pPr>
          </a:lstStyle>
          <a:p>
            <a:r>
              <a:rPr lang="en-US" dirty="0"/>
              <a:t>LOGO</a:t>
            </a:r>
          </a:p>
        </p:txBody>
      </p:sp>
      <p:sp>
        <p:nvSpPr>
          <p:cNvPr id="19" name="Text Placeholder 3"/>
          <p:cNvSpPr>
            <a:spLocks noGrp="1"/>
          </p:cNvSpPr>
          <p:nvPr>
            <p:ph type="body" sz="quarter" idx="19" hasCustomPrompt="1"/>
          </p:nvPr>
        </p:nvSpPr>
        <p:spPr>
          <a:xfrm>
            <a:off x="768615" y="14957942"/>
            <a:ext cx="11327387"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785067" y="14375571"/>
            <a:ext cx="11310938"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2628564" y="17753446"/>
            <a:ext cx="11309612"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2628564" y="17150932"/>
            <a:ext cx="11309612"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2635180" y="5010286"/>
            <a:ext cx="11309612"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2628564" y="4394542"/>
            <a:ext cx="11316229"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4496451" y="4394542"/>
            <a:ext cx="11313358"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4496451" y="5003671"/>
            <a:ext cx="11313358"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4496451" y="14348815"/>
            <a:ext cx="11313358"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4492259" y="14957942"/>
            <a:ext cx="11317551"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4496451" y="21405927"/>
            <a:ext cx="11313358"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4496452" y="22015056"/>
            <a:ext cx="11317551"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Type in or paste your text here</a:t>
            </a:r>
          </a:p>
        </p:txBody>
      </p:sp>
      <p:sp>
        <p:nvSpPr>
          <p:cNvPr id="58" name="Title 1"/>
          <p:cNvSpPr>
            <a:spLocks noGrp="1"/>
          </p:cNvSpPr>
          <p:nvPr>
            <p:ph type="title" hasCustomPrompt="1"/>
          </p:nvPr>
        </p:nvSpPr>
        <p:spPr>
          <a:xfrm>
            <a:off x="4943828" y="381001"/>
            <a:ext cx="26674980" cy="1206500"/>
          </a:xfrm>
          <a:prstGeom prst="rect">
            <a:avLst/>
          </a:prstGeom>
        </p:spPr>
        <p:txBody>
          <a:bodyPr lIns="76184" tIns="38091" rIns="76184" bIns="38091" anchor="ctr" anchorCtr="0"/>
          <a:lstStyle>
            <a:lvl1pPr>
              <a:defRPr b="1"/>
            </a:lvl1pPr>
          </a:lstStyle>
          <a:p>
            <a:r>
              <a:rPr lang="en-US" dirty="0"/>
              <a:t>Click here to add the poster title</a:t>
            </a:r>
          </a:p>
        </p:txBody>
      </p:sp>
      <p:sp>
        <p:nvSpPr>
          <p:cNvPr id="59" name="Text Placeholder 76"/>
          <p:cNvSpPr>
            <a:spLocks noGrp="1"/>
          </p:cNvSpPr>
          <p:nvPr>
            <p:ph type="body" sz="quarter" idx="150" hasCustomPrompt="1"/>
          </p:nvPr>
        </p:nvSpPr>
        <p:spPr>
          <a:xfrm>
            <a:off x="4943828" y="2654301"/>
            <a:ext cx="26665807" cy="1066800"/>
          </a:xfrm>
          <a:prstGeom prst="rect">
            <a:avLst/>
          </a:prstGeom>
        </p:spPr>
        <p:txBody>
          <a:bodyPr lIns="76186" tIns="38093" rIns="76186" bIns="38093"/>
          <a:lstStyle>
            <a:lvl1pPr algn="ctr">
              <a:buFontTx/>
              <a:buNone/>
              <a:defRPr sz="4500">
                <a:solidFill>
                  <a:schemeClr val="bg1"/>
                </a:solidFill>
              </a:defRPr>
            </a:lvl1pPr>
            <a:lvl2pPr>
              <a:buFontTx/>
              <a:buNone/>
              <a:defRPr sz="5900"/>
            </a:lvl2pPr>
            <a:lvl3pPr>
              <a:buFontTx/>
              <a:buNone/>
              <a:defRPr sz="5900"/>
            </a:lvl3pPr>
            <a:lvl4pPr>
              <a:buFontTx/>
              <a:buNone/>
              <a:defRPr sz="5900"/>
            </a:lvl4pPr>
            <a:lvl5pPr>
              <a:buFontTx/>
              <a:buNone/>
              <a:defRPr sz="5900"/>
            </a:lvl5pPr>
          </a:lstStyle>
          <a:p>
            <a:pPr lvl="0"/>
            <a:r>
              <a:rPr lang="en-US" dirty="0"/>
              <a:t>Click here to add authors</a:t>
            </a:r>
          </a:p>
        </p:txBody>
      </p:sp>
      <p:sp>
        <p:nvSpPr>
          <p:cNvPr id="62" name="Text Placeholder 76"/>
          <p:cNvSpPr>
            <a:spLocks noGrp="1"/>
          </p:cNvSpPr>
          <p:nvPr>
            <p:ph type="body" sz="quarter" idx="151" hasCustomPrompt="1"/>
          </p:nvPr>
        </p:nvSpPr>
        <p:spPr>
          <a:xfrm>
            <a:off x="4943828" y="1587501"/>
            <a:ext cx="26665807" cy="1066800"/>
          </a:xfrm>
          <a:prstGeom prst="rect">
            <a:avLst/>
          </a:prstGeom>
        </p:spPr>
        <p:txBody>
          <a:bodyPr lIns="76186" tIns="38093" rIns="76186" bIns="38093"/>
          <a:lstStyle>
            <a:lvl1pPr algn="ctr">
              <a:buFontTx/>
              <a:buNone/>
              <a:defRPr sz="5900">
                <a:solidFill>
                  <a:schemeClr val="bg1"/>
                </a:solidFill>
              </a:defRPr>
            </a:lvl1pPr>
            <a:lvl2pPr>
              <a:buFontTx/>
              <a:buNone/>
              <a:defRPr sz="5900"/>
            </a:lvl2pPr>
            <a:lvl3pPr>
              <a:buFontTx/>
              <a:buNone/>
              <a:defRPr sz="5900"/>
            </a:lvl3pPr>
            <a:lvl4pPr>
              <a:buFontTx/>
              <a:buNone/>
              <a:defRPr sz="5900"/>
            </a:lvl4pPr>
            <a:lvl5pPr>
              <a:buFontTx/>
              <a:buNone/>
              <a:defRPr sz="5900"/>
            </a:lvl5pPr>
          </a:lstStyle>
          <a:p>
            <a:pPr lvl="0"/>
            <a:r>
              <a:rPr lang="en-US" dirty="0"/>
              <a:t>Click here to add authors</a:t>
            </a:r>
          </a:p>
        </p:txBody>
      </p:sp>
      <p:sp>
        <p:nvSpPr>
          <p:cNvPr id="71" name="Text Placeholder 5"/>
          <p:cNvSpPr>
            <a:spLocks noGrp="1"/>
          </p:cNvSpPr>
          <p:nvPr>
            <p:ph type="body" sz="quarter" idx="95"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72" name="Text Placeholder 3"/>
          <p:cNvSpPr>
            <a:spLocks noGrp="1"/>
          </p:cNvSpPr>
          <p:nvPr>
            <p:ph type="body" sz="quarter" idx="107"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73" name="Text Placeholder 3"/>
          <p:cNvSpPr>
            <a:spLocks noGrp="1"/>
          </p:cNvSpPr>
          <p:nvPr>
            <p:ph type="body" sz="quarter" idx="116"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74" name="Text Placeholder 3"/>
          <p:cNvSpPr>
            <a:spLocks noGrp="1"/>
          </p:cNvSpPr>
          <p:nvPr>
            <p:ph type="body" sz="quarter" idx="117"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75" name="Text Placeholder 3"/>
          <p:cNvSpPr>
            <a:spLocks noGrp="1"/>
          </p:cNvSpPr>
          <p:nvPr>
            <p:ph type="body" sz="quarter" idx="118"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76" name="Text Placeholder 3"/>
          <p:cNvSpPr>
            <a:spLocks noGrp="1"/>
          </p:cNvSpPr>
          <p:nvPr>
            <p:ph type="body" sz="quarter" idx="119"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77" name="Text Placeholder 3"/>
          <p:cNvSpPr>
            <a:spLocks noGrp="1"/>
          </p:cNvSpPr>
          <p:nvPr>
            <p:ph type="body" sz="quarter" idx="120"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78" name="Text Placeholder 3"/>
          <p:cNvSpPr>
            <a:spLocks noGrp="1"/>
          </p:cNvSpPr>
          <p:nvPr>
            <p:ph type="body" sz="quarter" idx="121"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79" name="Text Placeholder 3"/>
          <p:cNvSpPr>
            <a:spLocks noGrp="1"/>
          </p:cNvSpPr>
          <p:nvPr>
            <p:ph type="body" sz="quarter" idx="122"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80" name="Text Placeholder 3"/>
          <p:cNvSpPr>
            <a:spLocks noGrp="1"/>
          </p:cNvSpPr>
          <p:nvPr>
            <p:ph type="body" sz="quarter" idx="123"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81" name="Text Placeholder 3"/>
          <p:cNvSpPr>
            <a:spLocks noGrp="1"/>
          </p:cNvSpPr>
          <p:nvPr>
            <p:ph type="body" sz="quarter" idx="124"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82" name="Text Placeholder 3"/>
          <p:cNvSpPr>
            <a:spLocks noGrp="1"/>
          </p:cNvSpPr>
          <p:nvPr>
            <p:ph type="body" sz="quarter" idx="125"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83" name="Picture Placeholder 13"/>
          <p:cNvSpPr>
            <a:spLocks noGrp="1"/>
          </p:cNvSpPr>
          <p:nvPr>
            <p:ph type="pic" sz="quarter" idx="115"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4" name="Picture Placeholder 13"/>
          <p:cNvSpPr>
            <a:spLocks noGrp="1"/>
          </p:cNvSpPr>
          <p:nvPr>
            <p:ph type="pic" sz="quarter" idx="126"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5" name="Picture Placeholder 13"/>
          <p:cNvSpPr>
            <a:spLocks noGrp="1"/>
          </p:cNvSpPr>
          <p:nvPr>
            <p:ph type="pic" sz="quarter" idx="127"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6" name="Picture Placeholder 13"/>
          <p:cNvSpPr>
            <a:spLocks noGrp="1"/>
          </p:cNvSpPr>
          <p:nvPr>
            <p:ph type="pic" sz="quarter" idx="128"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7" name="Picture Placeholder 13"/>
          <p:cNvSpPr>
            <a:spLocks noGrp="1"/>
          </p:cNvSpPr>
          <p:nvPr>
            <p:ph type="pic" sz="quarter" idx="129"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8" name="Picture Placeholder 13"/>
          <p:cNvSpPr>
            <a:spLocks noGrp="1"/>
          </p:cNvSpPr>
          <p:nvPr>
            <p:ph type="pic" sz="quarter" idx="130"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9" name="Picture Placeholder 13"/>
          <p:cNvSpPr>
            <a:spLocks noGrp="1"/>
          </p:cNvSpPr>
          <p:nvPr>
            <p:ph type="pic" sz="quarter" idx="131"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90" name="Picture Placeholder 13"/>
          <p:cNvSpPr>
            <a:spLocks noGrp="1"/>
          </p:cNvSpPr>
          <p:nvPr>
            <p:ph type="pic" sz="quarter" idx="132"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91" name="Picture Placeholder 13"/>
          <p:cNvSpPr>
            <a:spLocks noGrp="1"/>
          </p:cNvSpPr>
          <p:nvPr>
            <p:ph type="pic" sz="quarter" idx="133"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92" name="Picture Placeholder 13"/>
          <p:cNvSpPr>
            <a:spLocks noGrp="1"/>
          </p:cNvSpPr>
          <p:nvPr>
            <p:ph type="pic" sz="quarter" idx="134"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93" name="Picture Placeholder 13"/>
          <p:cNvSpPr>
            <a:spLocks noGrp="1"/>
          </p:cNvSpPr>
          <p:nvPr>
            <p:ph type="pic" sz="quarter" idx="135"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94" name="Text Placeholder 5"/>
          <p:cNvSpPr>
            <a:spLocks noGrp="1"/>
          </p:cNvSpPr>
          <p:nvPr>
            <p:ph type="body" sz="quarter" idx="136"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95" name="Text Placeholder 5"/>
          <p:cNvSpPr>
            <a:spLocks noGrp="1"/>
          </p:cNvSpPr>
          <p:nvPr>
            <p:ph type="body" sz="quarter" idx="137"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96" name="Text Placeholder 5"/>
          <p:cNvSpPr>
            <a:spLocks noGrp="1"/>
          </p:cNvSpPr>
          <p:nvPr>
            <p:ph type="body" sz="quarter" idx="138"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97" name="Text Placeholder 5"/>
          <p:cNvSpPr>
            <a:spLocks noGrp="1"/>
          </p:cNvSpPr>
          <p:nvPr>
            <p:ph type="body" sz="quarter" idx="139"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98" name="Text Placeholder 5"/>
          <p:cNvSpPr>
            <a:spLocks noGrp="1"/>
          </p:cNvSpPr>
          <p:nvPr>
            <p:ph type="body" sz="quarter" idx="140"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99" name="Text Placeholder 5"/>
          <p:cNvSpPr>
            <a:spLocks noGrp="1"/>
          </p:cNvSpPr>
          <p:nvPr>
            <p:ph type="body" sz="quarter" idx="141"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0" name="Text Placeholder 5"/>
          <p:cNvSpPr>
            <a:spLocks noGrp="1"/>
          </p:cNvSpPr>
          <p:nvPr>
            <p:ph type="body" sz="quarter" idx="142"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1" name="Text Placeholder 5"/>
          <p:cNvSpPr>
            <a:spLocks noGrp="1"/>
          </p:cNvSpPr>
          <p:nvPr>
            <p:ph type="body" sz="quarter" idx="143"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2" name="Text Placeholder 5"/>
          <p:cNvSpPr>
            <a:spLocks noGrp="1"/>
          </p:cNvSpPr>
          <p:nvPr>
            <p:ph type="body" sz="quarter" idx="144"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3" name="Text Placeholder 5"/>
          <p:cNvSpPr>
            <a:spLocks noGrp="1"/>
          </p:cNvSpPr>
          <p:nvPr>
            <p:ph type="body" sz="quarter" idx="145"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4" name="Text Placeholder 5"/>
          <p:cNvSpPr>
            <a:spLocks noGrp="1"/>
          </p:cNvSpPr>
          <p:nvPr>
            <p:ph type="body" sz="quarter" idx="146"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5" name="Text Placeholder 5"/>
          <p:cNvSpPr>
            <a:spLocks noGrp="1"/>
          </p:cNvSpPr>
          <p:nvPr>
            <p:ph type="body" sz="quarter" idx="147"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6" name="Text Placeholder 5"/>
          <p:cNvSpPr>
            <a:spLocks noGrp="1"/>
          </p:cNvSpPr>
          <p:nvPr>
            <p:ph type="body" sz="quarter" idx="148"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7" name="Text Placeholder 5"/>
          <p:cNvSpPr>
            <a:spLocks noGrp="1"/>
          </p:cNvSpPr>
          <p:nvPr>
            <p:ph type="body" sz="quarter" idx="149"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53490" y="5003671"/>
            <a:ext cx="8380678"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768618" y="4394542"/>
            <a:ext cx="8374062" cy="615521"/>
          </a:xfrm>
          <a:prstGeom prst="rect">
            <a:avLst/>
          </a:prstGeom>
          <a:solidFill>
            <a:schemeClr val="accent5">
              <a:lumMod val="50000"/>
            </a:schemeClr>
          </a:solidFill>
        </p:spPr>
        <p:txBody>
          <a:bodyPr lIns="76184" tIns="76184" rIns="76184" bIns="76184" anchor="ctr" anchorCtr="0">
            <a:spAutoFit/>
          </a:bodyPr>
          <a:lstStyle>
            <a:lvl1pPr algn="ctr">
              <a:buNone/>
              <a:defRPr sz="3000" b="1" baseline="0">
                <a:solidFill>
                  <a:schemeClr val="bg1"/>
                </a:solidFill>
              </a:defRPr>
            </a:lvl1pPr>
          </a:lstStyle>
          <a:p>
            <a:pPr lvl="0"/>
            <a:r>
              <a:rPr lang="en-US" dirty="0"/>
              <a:t>(click to add) INTRODUCTION or ABSTRACT</a:t>
            </a:r>
          </a:p>
        </p:txBody>
      </p:sp>
      <p:sp>
        <p:nvSpPr>
          <p:cNvPr id="14" name="Picture Placeholder 13"/>
          <p:cNvSpPr>
            <a:spLocks noGrp="1"/>
          </p:cNvSpPr>
          <p:nvPr>
            <p:ph type="pic" sz="quarter" idx="15" hasCustomPrompt="1"/>
          </p:nvPr>
        </p:nvSpPr>
        <p:spPr>
          <a:xfrm>
            <a:off x="762000" y="952500"/>
            <a:ext cx="3683000" cy="2095500"/>
          </a:xfrm>
          <a:prstGeom prst="rect">
            <a:avLst/>
          </a:prstGeom>
        </p:spPr>
        <p:txBody>
          <a:bodyPr lIns="76184" tIns="38091" rIns="76184" bIns="38091" anchor="ctr"/>
          <a:lstStyle>
            <a:lvl1pPr algn="ctr">
              <a:buNone/>
              <a:defRPr sz="3400">
                <a:solidFill>
                  <a:schemeClr val="bg1"/>
                </a:solidFill>
              </a:defRPr>
            </a:lvl1pPr>
          </a:lstStyle>
          <a:p>
            <a:r>
              <a:rPr lang="en-US" dirty="0"/>
              <a:t>LOGO</a:t>
            </a:r>
          </a:p>
        </p:txBody>
      </p:sp>
      <p:sp>
        <p:nvSpPr>
          <p:cNvPr id="18" name="Picture Placeholder 13"/>
          <p:cNvSpPr>
            <a:spLocks noGrp="1"/>
          </p:cNvSpPr>
          <p:nvPr>
            <p:ph type="pic" sz="quarter" idx="18" hasCustomPrompt="1"/>
          </p:nvPr>
        </p:nvSpPr>
        <p:spPr>
          <a:xfrm>
            <a:off x="32131000" y="1016000"/>
            <a:ext cx="3683000" cy="2095500"/>
          </a:xfrm>
          <a:prstGeom prst="rect">
            <a:avLst/>
          </a:prstGeom>
        </p:spPr>
        <p:txBody>
          <a:bodyPr lIns="76184" tIns="38091" rIns="76184" bIns="38091" anchor="ctr"/>
          <a:lstStyle>
            <a:lvl1pPr algn="ctr">
              <a:buNone/>
              <a:defRPr sz="3400">
                <a:solidFill>
                  <a:schemeClr val="bg1"/>
                </a:solidFill>
              </a:defRPr>
            </a:lvl1pPr>
          </a:lstStyle>
          <a:p>
            <a:r>
              <a:rPr lang="en-US" dirty="0"/>
              <a:t>LOGO</a:t>
            </a:r>
          </a:p>
        </p:txBody>
      </p:sp>
      <p:sp>
        <p:nvSpPr>
          <p:cNvPr id="19" name="Text Placeholder 3"/>
          <p:cNvSpPr>
            <a:spLocks noGrp="1"/>
          </p:cNvSpPr>
          <p:nvPr>
            <p:ph type="body" sz="quarter" idx="19" hasCustomPrompt="1"/>
          </p:nvPr>
        </p:nvSpPr>
        <p:spPr>
          <a:xfrm>
            <a:off x="752166" y="12432559"/>
            <a:ext cx="8382000"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768616" y="1185018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9655969" y="4997056"/>
            <a:ext cx="17266707"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9655970" y="4394542"/>
            <a:ext cx="17266709"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9655970" y="18177843"/>
            <a:ext cx="17266709"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9655968" y="17568715"/>
            <a:ext cx="17266709"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7437291" y="4394542"/>
            <a:ext cx="837251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7437291" y="5003671"/>
            <a:ext cx="8372516"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7432549" y="11900375"/>
            <a:ext cx="837251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7498148" y="12509503"/>
            <a:ext cx="8376709"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7437291" y="21397990"/>
            <a:ext cx="837251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7421280" y="22030645"/>
            <a:ext cx="8376709"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Enter your text here</a:t>
            </a:r>
          </a:p>
        </p:txBody>
      </p:sp>
      <p:sp>
        <p:nvSpPr>
          <p:cNvPr id="60" name="Title 1"/>
          <p:cNvSpPr>
            <a:spLocks noGrp="1"/>
          </p:cNvSpPr>
          <p:nvPr>
            <p:ph type="title" hasCustomPrompt="1"/>
          </p:nvPr>
        </p:nvSpPr>
        <p:spPr>
          <a:xfrm>
            <a:off x="4943828" y="381001"/>
            <a:ext cx="26674980" cy="1206500"/>
          </a:xfrm>
          <a:prstGeom prst="rect">
            <a:avLst/>
          </a:prstGeom>
        </p:spPr>
        <p:txBody>
          <a:bodyPr lIns="76184" tIns="38091" rIns="76184" bIns="38091" anchor="ctr" anchorCtr="0"/>
          <a:lstStyle>
            <a:lvl1pPr>
              <a:defRPr b="1"/>
            </a:lvl1pPr>
          </a:lstStyle>
          <a:p>
            <a:r>
              <a:rPr lang="en-US" dirty="0"/>
              <a:t>Click here to add the poster title</a:t>
            </a:r>
          </a:p>
        </p:txBody>
      </p:sp>
      <p:sp>
        <p:nvSpPr>
          <p:cNvPr id="61" name="Text Placeholder 76"/>
          <p:cNvSpPr>
            <a:spLocks noGrp="1"/>
          </p:cNvSpPr>
          <p:nvPr>
            <p:ph type="body" sz="quarter" idx="150" hasCustomPrompt="1"/>
          </p:nvPr>
        </p:nvSpPr>
        <p:spPr>
          <a:xfrm>
            <a:off x="4943828" y="2654301"/>
            <a:ext cx="26665807" cy="1066800"/>
          </a:xfrm>
          <a:prstGeom prst="rect">
            <a:avLst/>
          </a:prstGeom>
        </p:spPr>
        <p:txBody>
          <a:bodyPr lIns="76186" tIns="38093" rIns="76186" bIns="38093"/>
          <a:lstStyle>
            <a:lvl1pPr algn="ctr">
              <a:buFontTx/>
              <a:buNone/>
              <a:defRPr sz="4500">
                <a:solidFill>
                  <a:schemeClr val="bg1"/>
                </a:solidFill>
              </a:defRPr>
            </a:lvl1pPr>
            <a:lvl2pPr>
              <a:buFontTx/>
              <a:buNone/>
              <a:defRPr sz="5900"/>
            </a:lvl2pPr>
            <a:lvl3pPr>
              <a:buFontTx/>
              <a:buNone/>
              <a:defRPr sz="5900"/>
            </a:lvl3pPr>
            <a:lvl4pPr>
              <a:buFontTx/>
              <a:buNone/>
              <a:defRPr sz="5900"/>
            </a:lvl4pPr>
            <a:lvl5pPr>
              <a:buFontTx/>
              <a:buNone/>
              <a:defRPr sz="5900"/>
            </a:lvl5pPr>
          </a:lstStyle>
          <a:p>
            <a:pPr lvl="0"/>
            <a:r>
              <a:rPr lang="en-US" dirty="0"/>
              <a:t>Click here to add authors</a:t>
            </a:r>
          </a:p>
        </p:txBody>
      </p:sp>
      <p:sp>
        <p:nvSpPr>
          <p:cNvPr id="62" name="Text Placeholder 76"/>
          <p:cNvSpPr>
            <a:spLocks noGrp="1"/>
          </p:cNvSpPr>
          <p:nvPr>
            <p:ph type="body" sz="quarter" idx="151" hasCustomPrompt="1"/>
          </p:nvPr>
        </p:nvSpPr>
        <p:spPr>
          <a:xfrm>
            <a:off x="4943828" y="1587501"/>
            <a:ext cx="26665807" cy="1066800"/>
          </a:xfrm>
          <a:prstGeom prst="rect">
            <a:avLst/>
          </a:prstGeom>
        </p:spPr>
        <p:txBody>
          <a:bodyPr lIns="76186" tIns="38093" rIns="76186" bIns="38093"/>
          <a:lstStyle>
            <a:lvl1pPr algn="ctr">
              <a:buFontTx/>
              <a:buNone/>
              <a:defRPr sz="5900">
                <a:solidFill>
                  <a:schemeClr val="bg1"/>
                </a:solidFill>
              </a:defRPr>
            </a:lvl1pPr>
            <a:lvl2pPr>
              <a:buFontTx/>
              <a:buNone/>
              <a:defRPr sz="5900"/>
            </a:lvl2pPr>
            <a:lvl3pPr>
              <a:buFontTx/>
              <a:buNone/>
              <a:defRPr sz="5900"/>
            </a:lvl3pPr>
            <a:lvl4pPr>
              <a:buFontTx/>
              <a:buNone/>
              <a:defRPr sz="5900"/>
            </a:lvl4pPr>
            <a:lvl5pPr>
              <a:buFontTx/>
              <a:buNone/>
              <a:defRPr sz="5900"/>
            </a:lvl5pPr>
          </a:lstStyle>
          <a:p>
            <a:pPr lvl="0"/>
            <a:r>
              <a:rPr lang="en-US" dirty="0"/>
              <a:t>Click here to add authors</a:t>
            </a:r>
          </a:p>
        </p:txBody>
      </p:sp>
      <p:sp>
        <p:nvSpPr>
          <p:cNvPr id="71" name="Text Placeholder 5"/>
          <p:cNvSpPr>
            <a:spLocks noGrp="1"/>
          </p:cNvSpPr>
          <p:nvPr>
            <p:ph type="body" sz="quarter" idx="95"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72" name="Text Placeholder 3"/>
          <p:cNvSpPr>
            <a:spLocks noGrp="1"/>
          </p:cNvSpPr>
          <p:nvPr>
            <p:ph type="body" sz="quarter" idx="107"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73" name="Text Placeholder 3"/>
          <p:cNvSpPr>
            <a:spLocks noGrp="1"/>
          </p:cNvSpPr>
          <p:nvPr>
            <p:ph type="body" sz="quarter" idx="116"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74" name="Text Placeholder 3"/>
          <p:cNvSpPr>
            <a:spLocks noGrp="1"/>
          </p:cNvSpPr>
          <p:nvPr>
            <p:ph type="body" sz="quarter" idx="117"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75" name="Text Placeholder 3"/>
          <p:cNvSpPr>
            <a:spLocks noGrp="1"/>
          </p:cNvSpPr>
          <p:nvPr>
            <p:ph type="body" sz="quarter" idx="118"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76" name="Text Placeholder 3"/>
          <p:cNvSpPr>
            <a:spLocks noGrp="1"/>
          </p:cNvSpPr>
          <p:nvPr>
            <p:ph type="body" sz="quarter" idx="119"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77" name="Text Placeholder 3"/>
          <p:cNvSpPr>
            <a:spLocks noGrp="1"/>
          </p:cNvSpPr>
          <p:nvPr>
            <p:ph type="body" sz="quarter" idx="120"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78" name="Text Placeholder 3"/>
          <p:cNvSpPr>
            <a:spLocks noGrp="1"/>
          </p:cNvSpPr>
          <p:nvPr>
            <p:ph type="body" sz="quarter" idx="121"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79" name="Text Placeholder 3"/>
          <p:cNvSpPr>
            <a:spLocks noGrp="1"/>
          </p:cNvSpPr>
          <p:nvPr>
            <p:ph type="body" sz="quarter" idx="122"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80" name="Text Placeholder 3"/>
          <p:cNvSpPr>
            <a:spLocks noGrp="1"/>
          </p:cNvSpPr>
          <p:nvPr>
            <p:ph type="body" sz="quarter" idx="123"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81" name="Text Placeholder 3"/>
          <p:cNvSpPr>
            <a:spLocks noGrp="1"/>
          </p:cNvSpPr>
          <p:nvPr>
            <p:ph type="body" sz="quarter" idx="124"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82" name="Text Placeholder 3"/>
          <p:cNvSpPr>
            <a:spLocks noGrp="1"/>
          </p:cNvSpPr>
          <p:nvPr>
            <p:ph type="body" sz="quarter" idx="125"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83" name="Picture Placeholder 13"/>
          <p:cNvSpPr>
            <a:spLocks noGrp="1"/>
          </p:cNvSpPr>
          <p:nvPr>
            <p:ph type="pic" sz="quarter" idx="115"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4" name="Picture Placeholder 13"/>
          <p:cNvSpPr>
            <a:spLocks noGrp="1"/>
          </p:cNvSpPr>
          <p:nvPr>
            <p:ph type="pic" sz="quarter" idx="126"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5" name="Picture Placeholder 13"/>
          <p:cNvSpPr>
            <a:spLocks noGrp="1"/>
          </p:cNvSpPr>
          <p:nvPr>
            <p:ph type="pic" sz="quarter" idx="127"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6" name="Picture Placeholder 13"/>
          <p:cNvSpPr>
            <a:spLocks noGrp="1"/>
          </p:cNvSpPr>
          <p:nvPr>
            <p:ph type="pic" sz="quarter" idx="128"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7" name="Picture Placeholder 13"/>
          <p:cNvSpPr>
            <a:spLocks noGrp="1"/>
          </p:cNvSpPr>
          <p:nvPr>
            <p:ph type="pic" sz="quarter" idx="129"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8" name="Picture Placeholder 13"/>
          <p:cNvSpPr>
            <a:spLocks noGrp="1"/>
          </p:cNvSpPr>
          <p:nvPr>
            <p:ph type="pic" sz="quarter" idx="130"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9" name="Picture Placeholder 13"/>
          <p:cNvSpPr>
            <a:spLocks noGrp="1"/>
          </p:cNvSpPr>
          <p:nvPr>
            <p:ph type="pic" sz="quarter" idx="131"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90" name="Picture Placeholder 13"/>
          <p:cNvSpPr>
            <a:spLocks noGrp="1"/>
          </p:cNvSpPr>
          <p:nvPr>
            <p:ph type="pic" sz="quarter" idx="132"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91" name="Picture Placeholder 13"/>
          <p:cNvSpPr>
            <a:spLocks noGrp="1"/>
          </p:cNvSpPr>
          <p:nvPr>
            <p:ph type="pic" sz="quarter" idx="133"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92" name="Picture Placeholder 13"/>
          <p:cNvSpPr>
            <a:spLocks noGrp="1"/>
          </p:cNvSpPr>
          <p:nvPr>
            <p:ph type="pic" sz="quarter" idx="134"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93" name="Picture Placeholder 13"/>
          <p:cNvSpPr>
            <a:spLocks noGrp="1"/>
          </p:cNvSpPr>
          <p:nvPr>
            <p:ph type="pic" sz="quarter" idx="135"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94" name="Text Placeholder 5"/>
          <p:cNvSpPr>
            <a:spLocks noGrp="1"/>
          </p:cNvSpPr>
          <p:nvPr>
            <p:ph type="body" sz="quarter" idx="136"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95" name="Text Placeholder 5"/>
          <p:cNvSpPr>
            <a:spLocks noGrp="1"/>
          </p:cNvSpPr>
          <p:nvPr>
            <p:ph type="body" sz="quarter" idx="137"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96" name="Text Placeholder 5"/>
          <p:cNvSpPr>
            <a:spLocks noGrp="1"/>
          </p:cNvSpPr>
          <p:nvPr>
            <p:ph type="body" sz="quarter" idx="138"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97" name="Text Placeholder 5"/>
          <p:cNvSpPr>
            <a:spLocks noGrp="1"/>
          </p:cNvSpPr>
          <p:nvPr>
            <p:ph type="body" sz="quarter" idx="139"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98" name="Text Placeholder 5"/>
          <p:cNvSpPr>
            <a:spLocks noGrp="1"/>
          </p:cNvSpPr>
          <p:nvPr>
            <p:ph type="body" sz="quarter" idx="140"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99" name="Text Placeholder 5"/>
          <p:cNvSpPr>
            <a:spLocks noGrp="1"/>
          </p:cNvSpPr>
          <p:nvPr>
            <p:ph type="body" sz="quarter" idx="141"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0" name="Text Placeholder 5"/>
          <p:cNvSpPr>
            <a:spLocks noGrp="1"/>
          </p:cNvSpPr>
          <p:nvPr>
            <p:ph type="body" sz="quarter" idx="142"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1" name="Text Placeholder 5"/>
          <p:cNvSpPr>
            <a:spLocks noGrp="1"/>
          </p:cNvSpPr>
          <p:nvPr>
            <p:ph type="body" sz="quarter" idx="143"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2" name="Text Placeholder 5"/>
          <p:cNvSpPr>
            <a:spLocks noGrp="1"/>
          </p:cNvSpPr>
          <p:nvPr>
            <p:ph type="body" sz="quarter" idx="144"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3" name="Text Placeholder 5"/>
          <p:cNvSpPr>
            <a:spLocks noGrp="1"/>
          </p:cNvSpPr>
          <p:nvPr>
            <p:ph type="body" sz="quarter" idx="145"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4" name="Text Placeholder 5"/>
          <p:cNvSpPr>
            <a:spLocks noGrp="1"/>
          </p:cNvSpPr>
          <p:nvPr>
            <p:ph type="body" sz="quarter" idx="146"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5" name="Text Placeholder 5"/>
          <p:cNvSpPr>
            <a:spLocks noGrp="1"/>
          </p:cNvSpPr>
          <p:nvPr>
            <p:ph type="body" sz="quarter" idx="147"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6" name="Text Placeholder 5"/>
          <p:cNvSpPr>
            <a:spLocks noGrp="1"/>
          </p:cNvSpPr>
          <p:nvPr>
            <p:ph type="body" sz="quarter" idx="148"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7" name="Text Placeholder 5"/>
          <p:cNvSpPr>
            <a:spLocks noGrp="1"/>
          </p:cNvSpPr>
          <p:nvPr>
            <p:ph type="body" sz="quarter" idx="149"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ighlighted right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53490" y="5003671"/>
            <a:ext cx="8380678"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768618" y="4394542"/>
            <a:ext cx="8374062" cy="615521"/>
          </a:xfrm>
          <a:prstGeom prst="rect">
            <a:avLst/>
          </a:prstGeom>
          <a:solidFill>
            <a:schemeClr val="accent5">
              <a:lumMod val="50000"/>
            </a:schemeClr>
          </a:solidFill>
        </p:spPr>
        <p:txBody>
          <a:bodyPr lIns="76184" tIns="76184" rIns="76184" bIns="76184" anchor="ctr" anchorCtr="0">
            <a:spAutoFit/>
          </a:bodyPr>
          <a:lstStyle>
            <a:lvl1pPr algn="ctr">
              <a:buNone/>
              <a:defRPr sz="3000" b="1" baseline="0">
                <a:solidFill>
                  <a:schemeClr val="bg1"/>
                </a:solidFill>
              </a:defRPr>
            </a:lvl1pPr>
          </a:lstStyle>
          <a:p>
            <a:pPr lvl="0"/>
            <a:r>
              <a:rPr lang="en-US" dirty="0"/>
              <a:t>(click to add) INTRODUCTION or ABSTRACT</a:t>
            </a:r>
          </a:p>
        </p:txBody>
      </p:sp>
      <p:sp>
        <p:nvSpPr>
          <p:cNvPr id="14" name="Picture Placeholder 13"/>
          <p:cNvSpPr>
            <a:spLocks noGrp="1"/>
          </p:cNvSpPr>
          <p:nvPr>
            <p:ph type="pic" sz="quarter" idx="15" hasCustomPrompt="1"/>
          </p:nvPr>
        </p:nvSpPr>
        <p:spPr>
          <a:xfrm>
            <a:off x="762000" y="952500"/>
            <a:ext cx="3683000" cy="2095500"/>
          </a:xfrm>
          <a:prstGeom prst="rect">
            <a:avLst/>
          </a:prstGeom>
        </p:spPr>
        <p:txBody>
          <a:bodyPr lIns="76184" tIns="38091" rIns="76184" bIns="38091" anchor="ctr"/>
          <a:lstStyle>
            <a:lvl1pPr algn="ctr">
              <a:buNone/>
              <a:defRPr sz="3400">
                <a:solidFill>
                  <a:schemeClr val="bg1"/>
                </a:solidFill>
              </a:defRPr>
            </a:lvl1pPr>
          </a:lstStyle>
          <a:p>
            <a:r>
              <a:rPr lang="en-US" dirty="0"/>
              <a:t>LOGO</a:t>
            </a:r>
          </a:p>
        </p:txBody>
      </p:sp>
      <p:sp>
        <p:nvSpPr>
          <p:cNvPr id="18" name="Picture Placeholder 13"/>
          <p:cNvSpPr>
            <a:spLocks noGrp="1"/>
          </p:cNvSpPr>
          <p:nvPr>
            <p:ph type="pic" sz="quarter" idx="18" hasCustomPrompt="1"/>
          </p:nvPr>
        </p:nvSpPr>
        <p:spPr>
          <a:xfrm>
            <a:off x="32131000" y="1016000"/>
            <a:ext cx="3683000" cy="2095500"/>
          </a:xfrm>
          <a:prstGeom prst="rect">
            <a:avLst/>
          </a:prstGeom>
        </p:spPr>
        <p:txBody>
          <a:bodyPr lIns="76184" tIns="38091" rIns="76184" bIns="38091" anchor="ctr"/>
          <a:lstStyle>
            <a:lvl1pPr algn="ctr">
              <a:buNone/>
              <a:defRPr sz="3400">
                <a:solidFill>
                  <a:schemeClr val="bg1"/>
                </a:solidFill>
              </a:defRPr>
            </a:lvl1pPr>
          </a:lstStyle>
          <a:p>
            <a:r>
              <a:rPr lang="en-US" dirty="0"/>
              <a:t>LOGO</a:t>
            </a:r>
          </a:p>
        </p:txBody>
      </p:sp>
      <p:sp>
        <p:nvSpPr>
          <p:cNvPr id="19" name="Text Placeholder 3"/>
          <p:cNvSpPr>
            <a:spLocks noGrp="1"/>
          </p:cNvSpPr>
          <p:nvPr>
            <p:ph type="body" sz="quarter" idx="19" hasCustomPrompt="1"/>
          </p:nvPr>
        </p:nvSpPr>
        <p:spPr>
          <a:xfrm>
            <a:off x="752166" y="12432559"/>
            <a:ext cx="8382000"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768616" y="1185018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9655971" y="4997056"/>
            <a:ext cx="17266706"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9655970" y="4394542"/>
            <a:ext cx="17266709"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9655970" y="12432559"/>
            <a:ext cx="17266706"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9655971" y="11850500"/>
            <a:ext cx="17266709"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9655970" y="19594185"/>
            <a:ext cx="1726670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9655970" y="20203313"/>
            <a:ext cx="17266706"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7432549" y="4394542"/>
            <a:ext cx="837251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7428357" y="5003671"/>
            <a:ext cx="8376709"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7437291" y="23583077"/>
            <a:ext cx="837251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7437292" y="24192206"/>
            <a:ext cx="8376709"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Enter your text here</a:t>
            </a:r>
          </a:p>
        </p:txBody>
      </p:sp>
      <p:sp>
        <p:nvSpPr>
          <p:cNvPr id="60" name="Title 1"/>
          <p:cNvSpPr>
            <a:spLocks noGrp="1"/>
          </p:cNvSpPr>
          <p:nvPr>
            <p:ph type="title" hasCustomPrompt="1"/>
          </p:nvPr>
        </p:nvSpPr>
        <p:spPr>
          <a:xfrm>
            <a:off x="4943828" y="381001"/>
            <a:ext cx="26674980" cy="1206500"/>
          </a:xfrm>
          <a:prstGeom prst="rect">
            <a:avLst/>
          </a:prstGeom>
        </p:spPr>
        <p:txBody>
          <a:bodyPr lIns="76184" tIns="38091" rIns="76184" bIns="38091" anchor="ctr" anchorCtr="0"/>
          <a:lstStyle>
            <a:lvl1pPr>
              <a:defRPr b="1"/>
            </a:lvl1pPr>
          </a:lstStyle>
          <a:p>
            <a:r>
              <a:rPr lang="en-US" dirty="0"/>
              <a:t>Click here to add the poster title</a:t>
            </a:r>
          </a:p>
        </p:txBody>
      </p:sp>
      <p:sp>
        <p:nvSpPr>
          <p:cNvPr id="61" name="Text Placeholder 76"/>
          <p:cNvSpPr>
            <a:spLocks noGrp="1"/>
          </p:cNvSpPr>
          <p:nvPr>
            <p:ph type="body" sz="quarter" idx="150" hasCustomPrompt="1"/>
          </p:nvPr>
        </p:nvSpPr>
        <p:spPr>
          <a:xfrm>
            <a:off x="4943828" y="2654301"/>
            <a:ext cx="26665807" cy="1066800"/>
          </a:xfrm>
          <a:prstGeom prst="rect">
            <a:avLst/>
          </a:prstGeom>
        </p:spPr>
        <p:txBody>
          <a:bodyPr lIns="76186" tIns="38093" rIns="76186" bIns="38093"/>
          <a:lstStyle>
            <a:lvl1pPr algn="ctr">
              <a:buFontTx/>
              <a:buNone/>
              <a:defRPr sz="4500">
                <a:solidFill>
                  <a:schemeClr val="bg1"/>
                </a:solidFill>
              </a:defRPr>
            </a:lvl1pPr>
            <a:lvl2pPr>
              <a:buFontTx/>
              <a:buNone/>
              <a:defRPr sz="5900"/>
            </a:lvl2pPr>
            <a:lvl3pPr>
              <a:buFontTx/>
              <a:buNone/>
              <a:defRPr sz="5900"/>
            </a:lvl3pPr>
            <a:lvl4pPr>
              <a:buFontTx/>
              <a:buNone/>
              <a:defRPr sz="5900"/>
            </a:lvl4pPr>
            <a:lvl5pPr>
              <a:buFontTx/>
              <a:buNone/>
              <a:defRPr sz="5900"/>
            </a:lvl5pPr>
          </a:lstStyle>
          <a:p>
            <a:pPr lvl="0"/>
            <a:r>
              <a:rPr lang="en-US" dirty="0"/>
              <a:t>Click here to add authors</a:t>
            </a:r>
          </a:p>
        </p:txBody>
      </p:sp>
      <p:sp>
        <p:nvSpPr>
          <p:cNvPr id="62" name="Text Placeholder 76"/>
          <p:cNvSpPr>
            <a:spLocks noGrp="1"/>
          </p:cNvSpPr>
          <p:nvPr>
            <p:ph type="body" sz="quarter" idx="151" hasCustomPrompt="1"/>
          </p:nvPr>
        </p:nvSpPr>
        <p:spPr>
          <a:xfrm>
            <a:off x="4943828" y="1587501"/>
            <a:ext cx="26665807" cy="1066800"/>
          </a:xfrm>
          <a:prstGeom prst="rect">
            <a:avLst/>
          </a:prstGeom>
        </p:spPr>
        <p:txBody>
          <a:bodyPr lIns="76186" tIns="38093" rIns="76186" bIns="38093"/>
          <a:lstStyle>
            <a:lvl1pPr algn="ctr">
              <a:buFontTx/>
              <a:buNone/>
              <a:defRPr sz="5900">
                <a:solidFill>
                  <a:schemeClr val="bg1"/>
                </a:solidFill>
              </a:defRPr>
            </a:lvl1pPr>
            <a:lvl2pPr>
              <a:buFontTx/>
              <a:buNone/>
              <a:defRPr sz="5900"/>
            </a:lvl2pPr>
            <a:lvl3pPr>
              <a:buFontTx/>
              <a:buNone/>
              <a:defRPr sz="5900"/>
            </a:lvl3pPr>
            <a:lvl4pPr>
              <a:buFontTx/>
              <a:buNone/>
              <a:defRPr sz="5900"/>
            </a:lvl4pPr>
            <a:lvl5pPr>
              <a:buFontTx/>
              <a:buNone/>
              <a:defRPr sz="5900"/>
            </a:lvl5pPr>
          </a:lstStyle>
          <a:p>
            <a:pPr lvl="0"/>
            <a:r>
              <a:rPr lang="en-US" dirty="0"/>
              <a:t>Click here to add authors</a:t>
            </a:r>
          </a:p>
        </p:txBody>
      </p:sp>
      <p:sp>
        <p:nvSpPr>
          <p:cNvPr id="71" name="Text Placeholder 5"/>
          <p:cNvSpPr>
            <a:spLocks noGrp="1"/>
          </p:cNvSpPr>
          <p:nvPr>
            <p:ph type="body" sz="quarter" idx="95"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72" name="Text Placeholder 3"/>
          <p:cNvSpPr>
            <a:spLocks noGrp="1"/>
          </p:cNvSpPr>
          <p:nvPr>
            <p:ph type="body" sz="quarter" idx="107"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73" name="Text Placeholder 3"/>
          <p:cNvSpPr>
            <a:spLocks noGrp="1"/>
          </p:cNvSpPr>
          <p:nvPr>
            <p:ph type="body" sz="quarter" idx="116"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74" name="Text Placeholder 3"/>
          <p:cNvSpPr>
            <a:spLocks noGrp="1"/>
          </p:cNvSpPr>
          <p:nvPr>
            <p:ph type="body" sz="quarter" idx="117"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75" name="Text Placeholder 3"/>
          <p:cNvSpPr>
            <a:spLocks noGrp="1"/>
          </p:cNvSpPr>
          <p:nvPr>
            <p:ph type="body" sz="quarter" idx="118"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76" name="Text Placeholder 3"/>
          <p:cNvSpPr>
            <a:spLocks noGrp="1"/>
          </p:cNvSpPr>
          <p:nvPr>
            <p:ph type="body" sz="quarter" idx="119"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77" name="Text Placeholder 3"/>
          <p:cNvSpPr>
            <a:spLocks noGrp="1"/>
          </p:cNvSpPr>
          <p:nvPr>
            <p:ph type="body" sz="quarter" idx="120"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78" name="Text Placeholder 3"/>
          <p:cNvSpPr>
            <a:spLocks noGrp="1"/>
          </p:cNvSpPr>
          <p:nvPr>
            <p:ph type="body" sz="quarter" idx="121"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79" name="Text Placeholder 3"/>
          <p:cNvSpPr>
            <a:spLocks noGrp="1"/>
          </p:cNvSpPr>
          <p:nvPr>
            <p:ph type="body" sz="quarter" idx="122"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80" name="Text Placeholder 3"/>
          <p:cNvSpPr>
            <a:spLocks noGrp="1"/>
          </p:cNvSpPr>
          <p:nvPr>
            <p:ph type="body" sz="quarter" idx="123"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81" name="Text Placeholder 3"/>
          <p:cNvSpPr>
            <a:spLocks noGrp="1"/>
          </p:cNvSpPr>
          <p:nvPr>
            <p:ph type="body" sz="quarter" idx="124"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82" name="Text Placeholder 3"/>
          <p:cNvSpPr>
            <a:spLocks noGrp="1"/>
          </p:cNvSpPr>
          <p:nvPr>
            <p:ph type="body" sz="quarter" idx="125"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a:t>TEXT PLACEHOLDER</a:t>
            </a:r>
          </a:p>
        </p:txBody>
      </p:sp>
      <p:sp>
        <p:nvSpPr>
          <p:cNvPr id="83" name="Picture Placeholder 13"/>
          <p:cNvSpPr>
            <a:spLocks noGrp="1"/>
          </p:cNvSpPr>
          <p:nvPr>
            <p:ph type="pic" sz="quarter" idx="115"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4" name="Picture Placeholder 13"/>
          <p:cNvSpPr>
            <a:spLocks noGrp="1"/>
          </p:cNvSpPr>
          <p:nvPr>
            <p:ph type="pic" sz="quarter" idx="126"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5" name="Picture Placeholder 13"/>
          <p:cNvSpPr>
            <a:spLocks noGrp="1"/>
          </p:cNvSpPr>
          <p:nvPr>
            <p:ph type="pic" sz="quarter" idx="127"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6" name="Picture Placeholder 13"/>
          <p:cNvSpPr>
            <a:spLocks noGrp="1"/>
          </p:cNvSpPr>
          <p:nvPr>
            <p:ph type="pic" sz="quarter" idx="128"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7" name="Picture Placeholder 13"/>
          <p:cNvSpPr>
            <a:spLocks noGrp="1"/>
          </p:cNvSpPr>
          <p:nvPr>
            <p:ph type="pic" sz="quarter" idx="129"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8" name="Picture Placeholder 13"/>
          <p:cNvSpPr>
            <a:spLocks noGrp="1"/>
          </p:cNvSpPr>
          <p:nvPr>
            <p:ph type="pic" sz="quarter" idx="130"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89" name="Picture Placeholder 13"/>
          <p:cNvSpPr>
            <a:spLocks noGrp="1"/>
          </p:cNvSpPr>
          <p:nvPr>
            <p:ph type="pic" sz="quarter" idx="131"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90" name="Picture Placeholder 13"/>
          <p:cNvSpPr>
            <a:spLocks noGrp="1"/>
          </p:cNvSpPr>
          <p:nvPr>
            <p:ph type="pic" sz="quarter" idx="132"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91" name="Picture Placeholder 13"/>
          <p:cNvSpPr>
            <a:spLocks noGrp="1"/>
          </p:cNvSpPr>
          <p:nvPr>
            <p:ph type="pic" sz="quarter" idx="133"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92" name="Picture Placeholder 13"/>
          <p:cNvSpPr>
            <a:spLocks noGrp="1"/>
          </p:cNvSpPr>
          <p:nvPr>
            <p:ph type="pic" sz="quarter" idx="134"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93" name="Picture Placeholder 13"/>
          <p:cNvSpPr>
            <a:spLocks noGrp="1"/>
          </p:cNvSpPr>
          <p:nvPr>
            <p:ph type="pic" sz="quarter" idx="135"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a:t>PICTURE PLACEHOLDER</a:t>
            </a:r>
          </a:p>
        </p:txBody>
      </p:sp>
      <p:sp>
        <p:nvSpPr>
          <p:cNvPr id="94" name="Text Placeholder 5"/>
          <p:cNvSpPr>
            <a:spLocks noGrp="1"/>
          </p:cNvSpPr>
          <p:nvPr>
            <p:ph type="body" sz="quarter" idx="136"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95" name="Text Placeholder 5"/>
          <p:cNvSpPr>
            <a:spLocks noGrp="1"/>
          </p:cNvSpPr>
          <p:nvPr>
            <p:ph type="body" sz="quarter" idx="137"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96" name="Text Placeholder 5"/>
          <p:cNvSpPr>
            <a:spLocks noGrp="1"/>
          </p:cNvSpPr>
          <p:nvPr>
            <p:ph type="body" sz="quarter" idx="138"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97" name="Text Placeholder 5"/>
          <p:cNvSpPr>
            <a:spLocks noGrp="1"/>
          </p:cNvSpPr>
          <p:nvPr>
            <p:ph type="body" sz="quarter" idx="139"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98" name="Text Placeholder 5"/>
          <p:cNvSpPr>
            <a:spLocks noGrp="1"/>
          </p:cNvSpPr>
          <p:nvPr>
            <p:ph type="body" sz="quarter" idx="140"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99" name="Text Placeholder 5"/>
          <p:cNvSpPr>
            <a:spLocks noGrp="1"/>
          </p:cNvSpPr>
          <p:nvPr>
            <p:ph type="body" sz="quarter" idx="141"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0" name="Text Placeholder 5"/>
          <p:cNvSpPr>
            <a:spLocks noGrp="1"/>
          </p:cNvSpPr>
          <p:nvPr>
            <p:ph type="body" sz="quarter" idx="142"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1" name="Text Placeholder 5"/>
          <p:cNvSpPr>
            <a:spLocks noGrp="1"/>
          </p:cNvSpPr>
          <p:nvPr>
            <p:ph type="body" sz="quarter" idx="143"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2" name="Text Placeholder 5"/>
          <p:cNvSpPr>
            <a:spLocks noGrp="1"/>
          </p:cNvSpPr>
          <p:nvPr>
            <p:ph type="body" sz="quarter" idx="144"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3" name="Text Placeholder 5"/>
          <p:cNvSpPr>
            <a:spLocks noGrp="1"/>
          </p:cNvSpPr>
          <p:nvPr>
            <p:ph type="body" sz="quarter" idx="145"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4" name="Text Placeholder 5"/>
          <p:cNvSpPr>
            <a:spLocks noGrp="1"/>
          </p:cNvSpPr>
          <p:nvPr>
            <p:ph type="body" sz="quarter" idx="146"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5" name="Text Placeholder 5"/>
          <p:cNvSpPr>
            <a:spLocks noGrp="1"/>
          </p:cNvSpPr>
          <p:nvPr>
            <p:ph type="body" sz="quarter" idx="147"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6" name="Text Placeholder 5"/>
          <p:cNvSpPr>
            <a:spLocks noGrp="1"/>
          </p:cNvSpPr>
          <p:nvPr>
            <p:ph type="body" sz="quarter" idx="148"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
        <p:nvSpPr>
          <p:cNvPr id="107" name="Text Placeholder 5"/>
          <p:cNvSpPr>
            <a:spLocks noGrp="1"/>
          </p:cNvSpPr>
          <p:nvPr>
            <p:ph type="body" sz="quarter" idx="149"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a:t>SECTION HEADER PLACEHOLDER</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hyperlink" Target="http://www.facebook.com/pages/PosterPresentationscom/217914411419?v=app_4949752878&amp;ref=ts" TargetMode="Externa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www.facebook.com/pages/PosterPresentationscom/217914411419?v=app_4949752878&amp;ref=ts" TargetMode="Externa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3.jpeg"/><Relationship Id="rId5" Type="http://schemas.openxmlformats.org/officeDocument/2006/relationships/hyperlink" Target="http://www.facebook.com/pages/PosterPresentationscom/217914411419?v=app_4949752878&amp;ref=ts" TargetMode="Externa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3.jpeg"/><Relationship Id="rId5" Type="http://schemas.openxmlformats.org/officeDocument/2006/relationships/hyperlink" Target="http://www.facebook.com/pages/PosterPresentationscom/217914411419?v=app_4949752878&amp;ref=ts" TargetMode="Externa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0" name="Rectangle 19"/>
          <p:cNvSpPr/>
          <p:nvPr/>
        </p:nvSpPr>
        <p:spPr>
          <a:xfrm>
            <a:off x="36851771" y="0"/>
            <a:ext cx="8375386" cy="27432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52366" tIns="304730" rIns="152366" bIns="152366" rtlCol="0" anchor="t" anchorCtr="0"/>
          <a:lstStyle/>
          <a:p>
            <a:pPr algn="ctr"/>
            <a:r>
              <a:rPr lang="en-US" sz="3400" b="1" dirty="0">
                <a:solidFill>
                  <a:schemeClr val="bg1"/>
                </a:solidFill>
                <a:latin typeface="Trebuchet MS" pitchFamily="34" charset="0"/>
              </a:rPr>
              <a:t>QUICK</a:t>
            </a:r>
            <a:r>
              <a:rPr lang="en-US" sz="3400" b="1" baseline="0" dirty="0">
                <a:solidFill>
                  <a:schemeClr val="bg1"/>
                </a:solidFill>
                <a:latin typeface="Trebuchet MS" pitchFamily="34" charset="0"/>
              </a:rPr>
              <a:t> TIPS</a:t>
            </a:r>
            <a:endParaRPr lang="en-US" sz="3400" b="1" dirty="0">
              <a:solidFill>
                <a:schemeClr val="bg1"/>
              </a:solidFill>
              <a:latin typeface="Trebuchet MS" pitchFamily="34" charset="0"/>
            </a:endParaRPr>
          </a:p>
          <a:p>
            <a:pPr algn="ctr"/>
            <a:r>
              <a:rPr lang="en-US" sz="3400" b="1" dirty="0">
                <a:solidFill>
                  <a:srgbClr val="FFFF00"/>
                </a:solidFill>
                <a:latin typeface="Trebuchet MS" pitchFamily="34" charset="0"/>
              </a:rPr>
              <a:t>(--THIS SECTION DOES NOT PRINT--)</a:t>
            </a:r>
          </a:p>
          <a:p>
            <a:pPr algn="ctr"/>
            <a:endParaRPr lang="en-US" sz="2700" b="1" dirty="0">
              <a:latin typeface="Trebuchet MS" pitchFamily="34" charset="0"/>
            </a:endParaRPr>
          </a:p>
          <a:p>
            <a:pPr defTabSz="2611854"/>
            <a:r>
              <a:rPr lang="en-US" sz="2700" dirty="0">
                <a:latin typeface="Trebuchet MS" pitchFamily="34" charset="0"/>
              </a:rPr>
              <a:t>This PowerPoint</a:t>
            </a:r>
            <a:r>
              <a:rPr lang="en-US" sz="2700" baseline="0" dirty="0">
                <a:latin typeface="Trebuchet MS" pitchFamily="34" charset="0"/>
              </a:rPr>
              <a:t> template requires basic PowerPoint (version 2007 or newer) skills. Below is a list of commonly asked questions specific to this template. </a:t>
            </a:r>
            <a:br>
              <a:rPr lang="en-US" sz="2700" baseline="0" dirty="0">
                <a:latin typeface="Trebuchet MS" pitchFamily="34" charset="0"/>
              </a:rPr>
            </a:br>
            <a:r>
              <a:rPr lang="en-US" sz="2700" baseline="0" dirty="0">
                <a:latin typeface="Trebuchet MS" pitchFamily="34" charset="0"/>
              </a:rPr>
              <a:t>If you are using an older version of PowerPoint some template features may not work properly.</a:t>
            </a:r>
            <a:endParaRPr lang="en-US" sz="3400" b="1" dirty="0">
              <a:solidFill>
                <a:srgbClr val="FFFF00"/>
              </a:solidFill>
              <a:latin typeface="Trebuchet MS" pitchFamily="34" charset="0"/>
            </a:endParaRPr>
          </a:p>
          <a:p>
            <a:pPr defTabSz="2611854"/>
            <a:endParaRPr lang="en-US" sz="3400" b="1" dirty="0">
              <a:solidFill>
                <a:srgbClr val="FFFF00"/>
              </a:solidFill>
              <a:latin typeface="Trebuchet MS" pitchFamily="34" charset="0"/>
            </a:endParaRPr>
          </a:p>
          <a:p>
            <a:pPr algn="ctr"/>
            <a:r>
              <a:rPr lang="en-US" sz="3400" b="1" dirty="0">
                <a:solidFill>
                  <a:schemeClr val="bg1"/>
                </a:solidFill>
                <a:latin typeface="Trebuchet MS" pitchFamily="34" charset="0"/>
              </a:rPr>
              <a:t>Using the template</a:t>
            </a:r>
            <a:endParaRPr lang="en-US" sz="3400" b="1" baseline="0" dirty="0">
              <a:solidFill>
                <a:schemeClr val="bg1"/>
              </a:solidFill>
              <a:latin typeface="Trebuchet MS" pitchFamily="34" charset="0"/>
            </a:endParaRPr>
          </a:p>
          <a:p>
            <a:pPr algn="ctr"/>
            <a:endParaRPr lang="en-US" sz="2700" b="1" dirty="0">
              <a:solidFill>
                <a:srgbClr val="FFFF00"/>
              </a:solidFill>
              <a:latin typeface="Trebuchet MS" pitchFamily="34" charset="0"/>
            </a:endParaRPr>
          </a:p>
          <a:p>
            <a:pPr marL="0" marR="0" indent="0" algn="l" defTabSz="2611854" rtl="0" eaLnBrk="1" fontAlgn="auto" latinLnBrk="0" hangingPunct="1">
              <a:lnSpc>
                <a:spcPct val="100000"/>
              </a:lnSpc>
              <a:spcBef>
                <a:spcPts val="0"/>
              </a:spcBef>
              <a:spcAft>
                <a:spcPts val="0"/>
              </a:spcAft>
              <a:buClrTx/>
              <a:buSzTx/>
              <a:buFontTx/>
              <a:buNone/>
              <a:tabLst/>
              <a:defRPr/>
            </a:pPr>
            <a:r>
              <a:rPr lang="en-US" sz="2700" b="1" dirty="0">
                <a:solidFill>
                  <a:srgbClr val="FFFF00"/>
                </a:solidFill>
                <a:latin typeface="Trebuchet MS" pitchFamily="34" charset="0"/>
              </a:rPr>
              <a:t>Verifying the quality of your graphics</a:t>
            </a:r>
          </a:p>
          <a:p>
            <a:pPr defTabSz="2611854"/>
            <a:r>
              <a:rPr lang="en-US" sz="2700" dirty="0">
                <a:latin typeface="Trebuchet MS" pitchFamily="34" charset="0"/>
              </a:rPr>
              <a:t>Go to the </a:t>
            </a:r>
            <a:r>
              <a:rPr lang="en-US" sz="2700" baseline="0" dirty="0">
                <a:latin typeface="Trebuchet MS" pitchFamily="34" charset="0"/>
              </a:rPr>
              <a:t>VIEW menu and click on ZOOM to set your preferred magnification. This template is at 100% the size of the final poster. All text and graphics will be printed at 100% their size. To see what your poster will look like when printed, set the zoom to 100% and evaluate the quality of all your graphics before you submit your poster for printing.</a:t>
            </a:r>
            <a:br>
              <a:rPr lang="en-US" sz="2700" baseline="0" dirty="0">
                <a:latin typeface="Trebuchet MS" pitchFamily="34" charset="0"/>
              </a:rPr>
            </a:br>
            <a:endParaRPr lang="en-US" sz="2700" baseline="0" dirty="0">
              <a:latin typeface="Trebuchet MS" pitchFamily="34" charset="0"/>
            </a:endParaRPr>
          </a:p>
          <a:p>
            <a:pPr defTabSz="2611854"/>
            <a:r>
              <a:rPr lang="en-US" sz="2700" b="1" dirty="0">
                <a:solidFill>
                  <a:srgbClr val="FFFF00"/>
                </a:solidFill>
                <a:latin typeface="Trebuchet MS" pitchFamily="34" charset="0"/>
              </a:rPr>
              <a:t>Using the placeholders</a:t>
            </a:r>
          </a:p>
          <a:p>
            <a:pPr defTabSz="2611854"/>
            <a:r>
              <a:rPr lang="en-US" sz="2700" baseline="0" dirty="0">
                <a:latin typeface="Trebuchet MS" pitchFamily="34" charset="0"/>
              </a:rPr>
              <a:t>To add text to this template click inside a placeholder and type in or paste your text. To move a placeholder, click on it </a:t>
            </a:r>
            <a:r>
              <a:rPr lang="en-US" sz="2700" u="sng" baseline="0" dirty="0">
                <a:latin typeface="Trebuchet MS" pitchFamily="34" charset="0"/>
              </a:rPr>
              <a:t>once</a:t>
            </a:r>
            <a:r>
              <a:rPr lang="en-US" sz="2700" baseline="0" dirty="0">
                <a:latin typeface="Trebuchet MS" pitchFamily="34" charset="0"/>
              </a:rPr>
              <a:t> (to select it), place your cursor on its frame and your cursor will change to this symbol:         Then, click </a:t>
            </a:r>
            <a:r>
              <a:rPr lang="en-US" sz="2700" u="sng" baseline="0" dirty="0">
                <a:latin typeface="Trebuchet MS" pitchFamily="34" charset="0"/>
              </a:rPr>
              <a:t>once</a:t>
            </a:r>
            <a:r>
              <a:rPr lang="en-US" sz="2700" baseline="0" dirty="0">
                <a:latin typeface="Trebuchet MS" pitchFamily="34" charset="0"/>
              </a:rPr>
              <a:t> and drag it to its new location where you can resize it as needed. Additional placeholders can be found on the left side of this template.</a:t>
            </a:r>
          </a:p>
          <a:p>
            <a:pPr defTabSz="2611854"/>
            <a:endParaRPr lang="en-US" sz="2700" b="1" baseline="0" dirty="0">
              <a:solidFill>
                <a:srgbClr val="FFFF00"/>
              </a:solidFill>
              <a:latin typeface="Trebuchet MS" pitchFamily="34" charset="0"/>
            </a:endParaRPr>
          </a:p>
          <a:p>
            <a:pPr defTabSz="2611854"/>
            <a:r>
              <a:rPr lang="en-US" sz="2700" b="1" baseline="0" dirty="0">
                <a:solidFill>
                  <a:srgbClr val="FFFF00"/>
                </a:solidFill>
                <a:latin typeface="Trebuchet MS" pitchFamily="34" charset="0"/>
              </a:rPr>
              <a:t>Modifying the layout</a:t>
            </a:r>
          </a:p>
          <a:p>
            <a:pPr defTabSz="2611854"/>
            <a:r>
              <a:rPr lang="en-US" sz="2700" dirty="0">
                <a:latin typeface="Trebuchet MS" pitchFamily="34" charset="0"/>
              </a:rPr>
              <a:t>This template has four</a:t>
            </a:r>
            <a:endParaRPr lang="en-US" sz="2700" baseline="0" dirty="0">
              <a:latin typeface="Trebuchet MS" pitchFamily="34" charset="0"/>
            </a:endParaRPr>
          </a:p>
          <a:p>
            <a:pPr defTabSz="2611854"/>
            <a:r>
              <a:rPr lang="en-US" sz="2700" baseline="0" dirty="0">
                <a:latin typeface="Trebuchet MS" pitchFamily="34" charset="0"/>
              </a:rPr>
              <a:t>different column layouts. </a:t>
            </a:r>
          </a:p>
          <a:p>
            <a:pPr defTabSz="2611854"/>
            <a:r>
              <a:rPr lang="en-US" sz="2700" u="sng" baseline="0" dirty="0">
                <a:latin typeface="Trebuchet MS" pitchFamily="34" charset="0"/>
              </a:rPr>
              <a:t>Right-click</a:t>
            </a:r>
            <a:r>
              <a:rPr lang="en-US" sz="2700" baseline="0" dirty="0">
                <a:latin typeface="Trebuchet MS" pitchFamily="34" charset="0"/>
              </a:rPr>
              <a:t> your mouse</a:t>
            </a:r>
          </a:p>
          <a:p>
            <a:pPr defTabSz="2611854"/>
            <a:r>
              <a:rPr lang="en-US" sz="2700" baseline="0" dirty="0">
                <a:latin typeface="Trebuchet MS" pitchFamily="34" charset="0"/>
              </a:rPr>
              <a:t>on the background and </a:t>
            </a:r>
          </a:p>
          <a:p>
            <a:pPr defTabSz="2611854"/>
            <a:r>
              <a:rPr lang="en-US" sz="2700" baseline="0" dirty="0">
                <a:latin typeface="Trebuchet MS" pitchFamily="34" charset="0"/>
              </a:rPr>
              <a:t>click on “Layout” to see </a:t>
            </a:r>
          </a:p>
          <a:p>
            <a:pPr defTabSz="2611854"/>
            <a:r>
              <a:rPr lang="en-US" sz="2700" baseline="0" dirty="0">
                <a:latin typeface="Trebuchet MS" pitchFamily="34" charset="0"/>
              </a:rPr>
              <a:t>the layout options.</a:t>
            </a:r>
            <a:endParaRPr lang="en-US" sz="2700" dirty="0">
              <a:latin typeface="Trebuchet MS" pitchFamily="34" charset="0"/>
            </a:endParaRPr>
          </a:p>
          <a:p>
            <a:pPr marL="0" marR="0" indent="0" algn="l" defTabSz="2611854" rtl="0" eaLnBrk="1" fontAlgn="auto" latinLnBrk="0" hangingPunct="1">
              <a:lnSpc>
                <a:spcPct val="100000"/>
              </a:lnSpc>
              <a:spcBef>
                <a:spcPts val="0"/>
              </a:spcBef>
              <a:spcAft>
                <a:spcPts val="0"/>
              </a:spcAft>
              <a:buClrTx/>
              <a:buSzTx/>
              <a:buFontTx/>
              <a:buNone/>
              <a:tabLst/>
              <a:defRPr/>
            </a:pPr>
            <a:r>
              <a:rPr lang="en-US" sz="2700" baseline="0" dirty="0">
                <a:latin typeface="Trebuchet MS" pitchFamily="34" charset="0"/>
              </a:rPr>
              <a:t>The columns in the provided layouts are fixed and cannot be moved but advanced users can modify any layout by going to VIEW and then SLIDE MASTER.</a:t>
            </a:r>
          </a:p>
          <a:p>
            <a:pPr marL="0" marR="0" indent="0" algn="l" defTabSz="2611854" rtl="0" eaLnBrk="1" fontAlgn="auto" latinLnBrk="0" hangingPunct="1">
              <a:lnSpc>
                <a:spcPct val="100000"/>
              </a:lnSpc>
              <a:spcBef>
                <a:spcPts val="0"/>
              </a:spcBef>
              <a:spcAft>
                <a:spcPts val="0"/>
              </a:spcAft>
              <a:buClrTx/>
              <a:buSzTx/>
              <a:buFontTx/>
              <a:buNone/>
              <a:tabLst/>
              <a:defRPr/>
            </a:pPr>
            <a:endParaRPr lang="en-US" sz="2700" baseline="0" dirty="0">
              <a:latin typeface="Trebuchet MS" pitchFamily="34" charset="0"/>
            </a:endParaRPr>
          </a:p>
          <a:p>
            <a:pPr defTabSz="2611854"/>
            <a:r>
              <a:rPr lang="en-US" sz="2700" b="1" baseline="0" dirty="0">
                <a:solidFill>
                  <a:srgbClr val="FFFF00"/>
                </a:solidFill>
                <a:latin typeface="Trebuchet MS" pitchFamily="34" charset="0"/>
              </a:rPr>
              <a:t>Importing text and graphics from external sources</a:t>
            </a:r>
          </a:p>
          <a:p>
            <a:pPr defTabSz="2611854"/>
            <a:r>
              <a:rPr lang="en-US" sz="2700" b="1" u="sng" baseline="0" dirty="0">
                <a:latin typeface="Trebuchet MS" pitchFamily="34" charset="0"/>
              </a:rPr>
              <a:t>TEXT: </a:t>
            </a:r>
            <a:r>
              <a:rPr lang="en-US" sz="2700" baseline="0" dirty="0">
                <a:latin typeface="Trebuchet MS" pitchFamily="34" charset="0"/>
              </a:rPr>
              <a:t>Paste or type your text into a pre-existing placeholder or drag in a new placeholder from the left side of the template. Move it anywhere as needed.</a:t>
            </a:r>
          </a:p>
          <a:p>
            <a:pPr defTabSz="2611854"/>
            <a:r>
              <a:rPr lang="en-US" sz="2700" b="1" u="sng" baseline="0" dirty="0">
                <a:latin typeface="Trebuchet MS" pitchFamily="34" charset="0"/>
              </a:rPr>
              <a:t>PHOTOS: </a:t>
            </a:r>
            <a:r>
              <a:rPr lang="en-US" sz="2700" baseline="0" dirty="0">
                <a:latin typeface="Trebuchet MS" pitchFamily="34" charset="0"/>
              </a:rPr>
              <a:t>Drag in a picture placeholder, size it </a:t>
            </a:r>
            <a:r>
              <a:rPr lang="en-US" sz="2700" u="sng" baseline="0" dirty="0">
                <a:latin typeface="Trebuchet MS" pitchFamily="34" charset="0"/>
              </a:rPr>
              <a:t>first</a:t>
            </a:r>
            <a:r>
              <a:rPr lang="en-US" sz="2700" baseline="0" dirty="0">
                <a:latin typeface="Trebuchet MS" pitchFamily="34" charset="0"/>
              </a:rPr>
              <a:t>, click in it and insert a photo from the menu.</a:t>
            </a:r>
          </a:p>
          <a:p>
            <a:pPr defTabSz="2611854"/>
            <a:r>
              <a:rPr lang="en-US" sz="2700" b="1" u="sng" baseline="0" dirty="0">
                <a:latin typeface="Trebuchet MS" pitchFamily="34" charset="0"/>
              </a:rPr>
              <a:t>TABLES: </a:t>
            </a:r>
            <a:r>
              <a:rPr lang="en-US" sz="2700" baseline="0" dirty="0">
                <a:latin typeface="Trebuchet MS" pitchFamily="34" charset="0"/>
              </a:rPr>
              <a:t>You can copy and paste a table from an external document onto this poster template. To adjust  the way the text fits within the cells of a table that has been pasted, </a:t>
            </a:r>
            <a:r>
              <a:rPr lang="en-US" sz="2700" u="sng" baseline="0" dirty="0">
                <a:latin typeface="Trebuchet MS" pitchFamily="34" charset="0"/>
              </a:rPr>
              <a:t>right-click</a:t>
            </a:r>
            <a:r>
              <a:rPr lang="en-US" sz="2700" baseline="0" dirty="0">
                <a:latin typeface="Trebuchet MS" pitchFamily="34" charset="0"/>
              </a:rPr>
              <a:t> on the table, click FORMAT SHAPE  then click on TEXT BOX and change the INTERNAL MARGIN values to 0.25</a:t>
            </a:r>
          </a:p>
          <a:p>
            <a:pPr defTabSz="2611854"/>
            <a:endParaRPr lang="en-US" sz="2700" baseline="0" dirty="0">
              <a:latin typeface="Trebuchet MS" pitchFamily="34" charset="0"/>
            </a:endParaRPr>
          </a:p>
          <a:p>
            <a:pPr defTabSz="2611854"/>
            <a:r>
              <a:rPr lang="en-US" sz="2700" b="1" baseline="0" dirty="0">
                <a:solidFill>
                  <a:srgbClr val="FFFF00"/>
                </a:solidFill>
                <a:latin typeface="Trebuchet MS" pitchFamily="34" charset="0"/>
              </a:rPr>
              <a:t>Modifying the color scheme</a:t>
            </a:r>
          </a:p>
          <a:p>
            <a:pPr defTabSz="2611854"/>
            <a:r>
              <a:rPr lang="en-US" sz="2700" baseline="0" dirty="0">
                <a:latin typeface="Trebuchet MS" pitchFamily="34" charset="0"/>
              </a:rPr>
              <a:t>To change the color scheme of this template go to the “Design” menu and click on “Colors”. You can choose from the provide color combinations or you can create your own.</a:t>
            </a:r>
          </a:p>
          <a:p>
            <a:pPr defTabSz="2611854"/>
            <a:endParaRPr lang="en-US" sz="2700" baseline="0" dirty="0">
              <a:latin typeface="Trebuchet MS" pitchFamily="34" charset="0"/>
            </a:endParaRPr>
          </a:p>
          <a:p>
            <a:pPr defTabSz="2611854"/>
            <a:endParaRPr lang="en-US" sz="2700" baseline="0" dirty="0">
              <a:latin typeface="Trebuchet MS" pitchFamily="34" charset="0"/>
            </a:endParaRPr>
          </a:p>
          <a:p>
            <a:pPr defTabSz="3657034"/>
            <a:endParaRPr lang="en-US" sz="1600" baseline="0" dirty="0">
              <a:latin typeface="Trebuchet MS" pitchFamily="34" charset="0"/>
            </a:endParaRPr>
          </a:p>
          <a:p>
            <a:pPr defTabSz="3657034"/>
            <a:endParaRPr lang="en-US" sz="1600" dirty="0">
              <a:latin typeface="Trebuchet MS" pitchFamily="34" charset="0"/>
            </a:endParaRPr>
          </a:p>
          <a:p>
            <a:pPr algn="ctr"/>
            <a:endParaRPr lang="en-US" sz="1600" b="1" dirty="0">
              <a:solidFill>
                <a:schemeClr val="bg1"/>
              </a:solidFill>
              <a:latin typeface="Trebuchet MS" pitchFamily="34" charset="0"/>
            </a:endParaRPr>
          </a:p>
          <a:p>
            <a:pPr defTabSz="3657034"/>
            <a:endParaRPr lang="en-US" sz="1600" b="1" dirty="0">
              <a:solidFill>
                <a:srgbClr val="FFFF00"/>
              </a:solidFill>
              <a:latin typeface="Trebuchet MS" pitchFamily="34" charset="0"/>
            </a:endParaRPr>
          </a:p>
          <a:p>
            <a:pPr algn="ctr"/>
            <a:endParaRPr lang="en-US" sz="2700" b="1" dirty="0">
              <a:latin typeface="Trebuchet MS" pitchFamily="34" charset="0"/>
            </a:endParaRPr>
          </a:p>
        </p:txBody>
      </p:sp>
      <p:sp>
        <p:nvSpPr>
          <p:cNvPr id="29" name="Rectangle 28"/>
          <p:cNvSpPr/>
          <p:nvPr/>
        </p:nvSpPr>
        <p:spPr>
          <a:xfrm>
            <a:off x="-8668656" y="-16330"/>
            <a:ext cx="8375386" cy="27432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52366" tIns="304730" rIns="152366" bIns="152366" rtlCol="0" anchor="t" anchorCtr="0"/>
          <a:lstStyle/>
          <a:p>
            <a:pPr algn="ctr"/>
            <a:r>
              <a:rPr lang="en-US" sz="3600" b="1" dirty="0">
                <a:solidFill>
                  <a:schemeClr val="bg1"/>
                </a:solidFill>
                <a:latin typeface="Trebuchet MS" pitchFamily="34" charset="0"/>
              </a:rPr>
              <a:t>QUICK DESIGN</a:t>
            </a:r>
            <a:r>
              <a:rPr lang="en-US" sz="3600" b="1" baseline="0" dirty="0">
                <a:solidFill>
                  <a:schemeClr val="bg1"/>
                </a:solidFill>
                <a:latin typeface="Trebuchet MS" pitchFamily="34" charset="0"/>
              </a:rPr>
              <a:t> </a:t>
            </a:r>
            <a:r>
              <a:rPr lang="en-US" sz="3600" b="1" dirty="0">
                <a:solidFill>
                  <a:schemeClr val="bg1"/>
                </a:solidFill>
                <a:latin typeface="Trebuchet MS" pitchFamily="34" charset="0"/>
              </a:rPr>
              <a:t>GUIDE</a:t>
            </a:r>
          </a:p>
          <a:p>
            <a:pPr algn="ctr"/>
            <a:r>
              <a:rPr lang="en-US" sz="3400" b="1" dirty="0">
                <a:solidFill>
                  <a:srgbClr val="FFFF00"/>
                </a:solidFill>
                <a:latin typeface="Trebuchet MS" pitchFamily="34" charset="0"/>
              </a:rPr>
              <a:t>(--THIS SECTION DOES NOT PRINT--)</a:t>
            </a:r>
          </a:p>
          <a:p>
            <a:pPr algn="ctr"/>
            <a:endParaRPr lang="en-US" sz="2700" b="1" dirty="0">
              <a:latin typeface="Trebuchet MS" pitchFamily="34" charset="0"/>
            </a:endParaRPr>
          </a:p>
          <a:p>
            <a:pPr defTabSz="3657034"/>
            <a:r>
              <a:rPr lang="en-US" sz="2700" dirty="0">
                <a:latin typeface="Trebuchet MS" pitchFamily="34" charset="0"/>
              </a:rPr>
              <a:t>This PowerPoint</a:t>
            </a:r>
            <a:r>
              <a:rPr lang="en-US" sz="2700" baseline="0" dirty="0">
                <a:latin typeface="Trebuchet MS" pitchFamily="34" charset="0"/>
              </a:rPr>
              <a:t> </a:t>
            </a:r>
            <a:r>
              <a:rPr lang="en-US" sz="2700" dirty="0">
                <a:latin typeface="Trebuchet MS" pitchFamily="34" charset="0"/>
              </a:rPr>
              <a:t>2007 template produces</a:t>
            </a:r>
            <a:r>
              <a:rPr lang="en-US" sz="2700" baseline="0" dirty="0">
                <a:latin typeface="Trebuchet MS" pitchFamily="34" charset="0"/>
              </a:rPr>
              <a:t> </a:t>
            </a:r>
            <a:r>
              <a:rPr lang="en-US" sz="2700" dirty="0">
                <a:latin typeface="Trebuchet MS" pitchFamily="34" charset="0"/>
              </a:rPr>
              <a:t>a 36”x48” professional  poster. It</a:t>
            </a:r>
            <a:r>
              <a:rPr lang="en-US" sz="2700" baseline="0" dirty="0">
                <a:latin typeface="Trebuchet MS" pitchFamily="34" charset="0"/>
              </a:rPr>
              <a:t> </a:t>
            </a:r>
            <a:r>
              <a:rPr lang="en-US" sz="2700" dirty="0">
                <a:latin typeface="Trebuchet MS" pitchFamily="34" charset="0"/>
              </a:rPr>
              <a:t>will save you valuable time placing titles, subtitles,</a:t>
            </a:r>
            <a:r>
              <a:rPr lang="en-US" sz="2700" baseline="0" dirty="0">
                <a:latin typeface="Trebuchet MS" pitchFamily="34" charset="0"/>
              </a:rPr>
              <a:t> text, and graphics</a:t>
            </a:r>
            <a:r>
              <a:rPr lang="en-US" sz="2700" dirty="0">
                <a:latin typeface="Trebuchet MS" pitchFamily="34" charset="0"/>
              </a:rPr>
              <a:t>. </a:t>
            </a:r>
          </a:p>
          <a:p>
            <a:pPr defTabSz="3657034"/>
            <a:endParaRPr lang="en-US" sz="2700" dirty="0">
              <a:latin typeface="Trebuchet MS" pitchFamily="34" charset="0"/>
            </a:endParaRPr>
          </a:p>
          <a:p>
            <a:pPr defTabSz="3657034"/>
            <a:r>
              <a:rPr lang="en-US" sz="2700" dirty="0">
                <a:latin typeface="Trebuchet MS" pitchFamily="34" charset="0"/>
              </a:rPr>
              <a:t>Use it to create your presentation. Then send</a:t>
            </a:r>
            <a:r>
              <a:rPr lang="en-US" sz="2700" baseline="0" dirty="0">
                <a:latin typeface="Trebuchet MS" pitchFamily="34" charset="0"/>
              </a:rPr>
              <a:t> it </a:t>
            </a:r>
            <a:r>
              <a:rPr lang="en-US" sz="2700" dirty="0">
                <a:latin typeface="Trebuchet MS" pitchFamily="34" charset="0"/>
              </a:rPr>
              <a:t>to </a:t>
            </a:r>
            <a:r>
              <a:rPr lang="en-US" sz="2700" b="1" dirty="0">
                <a:latin typeface="Trebuchet MS" pitchFamily="34" charset="0"/>
              </a:rPr>
              <a:t>PosterPresentations.com</a:t>
            </a:r>
            <a:r>
              <a:rPr lang="en-US" sz="2700" dirty="0">
                <a:latin typeface="Trebuchet MS" pitchFamily="34" charset="0"/>
              </a:rPr>
              <a:t> for premium quality, same day affordable printing.</a:t>
            </a:r>
            <a:br>
              <a:rPr lang="en-US" sz="2700" dirty="0">
                <a:latin typeface="Trebuchet MS" pitchFamily="34" charset="0"/>
              </a:rPr>
            </a:br>
            <a:endParaRPr lang="en-US" sz="2700" dirty="0">
              <a:latin typeface="Trebuchet MS" pitchFamily="34" charset="0"/>
            </a:endParaRPr>
          </a:p>
          <a:p>
            <a:pPr defTabSz="3657034"/>
            <a:r>
              <a:rPr lang="en-US" sz="2700" dirty="0">
                <a:latin typeface="Trebuchet MS" pitchFamily="34" charset="0"/>
              </a:rPr>
              <a:t>We provide a series of </a:t>
            </a:r>
            <a:r>
              <a:rPr lang="en-US" sz="2700" b="1" dirty="0">
                <a:latin typeface="Trebuchet MS" pitchFamily="34" charset="0"/>
              </a:rPr>
              <a:t>online tutorials</a:t>
            </a:r>
            <a:r>
              <a:rPr lang="en-US" sz="2700" dirty="0">
                <a:latin typeface="Trebuchet MS" pitchFamily="34" charset="0"/>
              </a:rPr>
              <a:t> that will guide you through the poster design process and answer your poster production questions. </a:t>
            </a:r>
          </a:p>
          <a:p>
            <a:pPr defTabSz="3657034"/>
            <a:endParaRPr lang="en-US" sz="2700" dirty="0">
              <a:latin typeface="Trebuchet MS" pitchFamily="34" charset="0"/>
            </a:endParaRPr>
          </a:p>
          <a:p>
            <a:pPr defTabSz="3657034"/>
            <a:r>
              <a:rPr lang="en-US" sz="2700" dirty="0">
                <a:latin typeface="Trebuchet MS" pitchFamily="34" charset="0"/>
              </a:rPr>
              <a:t>View our online</a:t>
            </a:r>
            <a:r>
              <a:rPr lang="en-US" sz="2700" baseline="0" dirty="0">
                <a:latin typeface="Trebuchet MS" pitchFamily="34" charset="0"/>
              </a:rPr>
              <a:t> tutorials at:</a:t>
            </a:r>
            <a:br>
              <a:rPr lang="en-US" sz="2700" dirty="0">
                <a:latin typeface="Trebuchet MS" pitchFamily="34" charset="0"/>
              </a:rPr>
            </a:br>
            <a:r>
              <a:rPr lang="en-US" sz="2700" dirty="0">
                <a:solidFill>
                  <a:srgbClr val="FFFF00"/>
                </a:solidFill>
                <a:latin typeface="Trebuchet MS" pitchFamily="34" charset="0"/>
              </a:rPr>
              <a:t> http://bit.ly/Poster_creation_help </a:t>
            </a:r>
            <a:br>
              <a:rPr lang="en-US" sz="2700" dirty="0">
                <a:latin typeface="Trebuchet MS" pitchFamily="34" charset="0"/>
              </a:rPr>
            </a:br>
            <a:r>
              <a:rPr lang="en-US" sz="2700" dirty="0">
                <a:latin typeface="Trebuchet MS" pitchFamily="34" charset="0"/>
              </a:rPr>
              <a:t>(copy</a:t>
            </a:r>
            <a:r>
              <a:rPr lang="en-US" sz="2700" baseline="0" dirty="0">
                <a:latin typeface="Trebuchet MS" pitchFamily="34" charset="0"/>
              </a:rPr>
              <a:t> and paste the link into your web browser).</a:t>
            </a:r>
          </a:p>
          <a:p>
            <a:pPr defTabSz="3657034"/>
            <a:endParaRPr lang="en-US" sz="2700" dirty="0">
              <a:latin typeface="Trebuchet MS" pitchFamily="34" charset="0"/>
            </a:endParaRPr>
          </a:p>
          <a:p>
            <a:pPr defTabSz="3657034"/>
            <a:r>
              <a:rPr lang="en-US" sz="2700" dirty="0">
                <a:latin typeface="Trebuchet MS" pitchFamily="34" charset="0"/>
              </a:rPr>
              <a:t>For assistance and to order your printed poster</a:t>
            </a:r>
            <a:r>
              <a:rPr lang="en-US" sz="2700" dirty="0">
                <a:solidFill>
                  <a:schemeClr val="bg1"/>
                </a:solidFill>
                <a:latin typeface="Trebuchet MS" pitchFamily="34" charset="0"/>
              </a:rPr>
              <a:t> call </a:t>
            </a:r>
            <a:r>
              <a:rPr lang="en-US" sz="2700" b="1" dirty="0">
                <a:solidFill>
                  <a:srgbClr val="FFFF00"/>
                </a:solidFill>
                <a:latin typeface="Trebuchet MS" pitchFamily="34" charset="0"/>
              </a:rPr>
              <a:t>PosterPresentations.com</a:t>
            </a:r>
            <a:r>
              <a:rPr lang="en-US" sz="2700" dirty="0">
                <a:solidFill>
                  <a:srgbClr val="FFFF00"/>
                </a:solidFill>
                <a:latin typeface="Trebuchet MS" pitchFamily="34" charset="0"/>
              </a:rPr>
              <a:t> </a:t>
            </a:r>
            <a:r>
              <a:rPr lang="en-US" sz="2700" dirty="0">
                <a:latin typeface="Trebuchet MS" pitchFamily="34" charset="0"/>
              </a:rPr>
              <a:t>at </a:t>
            </a:r>
            <a:r>
              <a:rPr lang="en-US" sz="3400" b="1" dirty="0">
                <a:solidFill>
                  <a:srgbClr val="FFFF00"/>
                </a:solidFill>
                <a:latin typeface="Trebuchet MS" pitchFamily="34" charset="0"/>
              </a:rPr>
              <a:t>1.866.649.3004</a:t>
            </a:r>
          </a:p>
          <a:p>
            <a:pPr defTabSz="3657034"/>
            <a:endParaRPr lang="en-US" sz="3400" b="1" dirty="0">
              <a:solidFill>
                <a:srgbClr val="FFFF00"/>
              </a:solidFill>
              <a:latin typeface="Trebuchet MS" pitchFamily="34" charset="0"/>
            </a:endParaRPr>
          </a:p>
          <a:p>
            <a:pPr defTabSz="3657034"/>
            <a:endParaRPr lang="en-US" sz="3400" b="1" dirty="0">
              <a:solidFill>
                <a:srgbClr val="FFFF00"/>
              </a:solidFill>
              <a:latin typeface="Trebuchet MS" pitchFamily="34" charset="0"/>
            </a:endParaRPr>
          </a:p>
          <a:p>
            <a:pPr algn="ctr"/>
            <a:r>
              <a:rPr lang="en-US" sz="3600" b="1" dirty="0">
                <a:solidFill>
                  <a:schemeClr val="bg1"/>
                </a:solidFill>
                <a:latin typeface="Trebuchet MS" pitchFamily="34" charset="0"/>
              </a:rPr>
              <a:t>Object Placeholders</a:t>
            </a:r>
          </a:p>
          <a:p>
            <a:pPr algn="ctr"/>
            <a:endParaRPr lang="en-US" sz="3600" b="1" dirty="0">
              <a:solidFill>
                <a:schemeClr val="bg1"/>
              </a:solidFill>
              <a:latin typeface="Trebuchet MS" pitchFamily="34" charset="0"/>
            </a:endParaRPr>
          </a:p>
          <a:p>
            <a:pPr defTabSz="3657034"/>
            <a:r>
              <a:rPr lang="en-US" sz="2700" dirty="0">
                <a:latin typeface="Trebuchet MS" pitchFamily="34" charset="0"/>
              </a:rPr>
              <a:t>Use the placeholders provided below to add new elements to your poster:</a:t>
            </a:r>
            <a:r>
              <a:rPr lang="en-US" sz="2700" baseline="0" dirty="0">
                <a:latin typeface="Trebuchet MS" pitchFamily="34" charset="0"/>
              </a:rPr>
              <a:t> </a:t>
            </a:r>
            <a:r>
              <a:rPr lang="en-US" sz="2700" dirty="0">
                <a:latin typeface="Trebuchet MS" pitchFamily="34" charset="0"/>
              </a:rPr>
              <a:t>Drag a placeholder onto the</a:t>
            </a:r>
            <a:r>
              <a:rPr lang="en-US" sz="2700" baseline="0" dirty="0">
                <a:latin typeface="Trebuchet MS" pitchFamily="34" charset="0"/>
              </a:rPr>
              <a:t> poster area,</a:t>
            </a:r>
            <a:r>
              <a:rPr lang="en-US" sz="2700" dirty="0">
                <a:latin typeface="Trebuchet MS" pitchFamily="34" charset="0"/>
              </a:rPr>
              <a:t> size it, and click it to edit.</a:t>
            </a:r>
          </a:p>
          <a:p>
            <a:pPr defTabSz="3657034"/>
            <a:endParaRPr lang="en-US" sz="2700" dirty="0">
              <a:latin typeface="Trebuchet MS" pitchFamily="34" charset="0"/>
            </a:endParaRPr>
          </a:p>
          <a:p>
            <a:pPr defTabSz="3657034"/>
            <a:r>
              <a:rPr lang="en-US" sz="2700" b="1" dirty="0">
                <a:solidFill>
                  <a:srgbClr val="FFFF00"/>
                </a:solidFill>
                <a:latin typeface="Trebuchet MS" pitchFamily="34" charset="0"/>
              </a:rPr>
              <a:t>Section Header placeholder</a:t>
            </a:r>
          </a:p>
          <a:p>
            <a:pPr defTabSz="3657034"/>
            <a:r>
              <a:rPr lang="en-US" sz="2700" dirty="0">
                <a:latin typeface="Trebuchet MS" pitchFamily="34" charset="0"/>
              </a:rPr>
              <a:t>Move</a:t>
            </a:r>
            <a:r>
              <a:rPr lang="en-US" sz="2700" baseline="0" dirty="0">
                <a:latin typeface="Trebuchet MS" pitchFamily="34" charset="0"/>
              </a:rPr>
              <a:t> this preformatted section header placeholder to the poster area to add another section header. Use section headers to separate topics or concepts within your presentation. </a:t>
            </a:r>
          </a:p>
          <a:p>
            <a:pPr defTabSz="3657034"/>
            <a:endParaRPr lang="en-US" sz="2700" baseline="0" dirty="0">
              <a:latin typeface="Trebuchet MS" pitchFamily="34" charset="0"/>
            </a:endParaRPr>
          </a:p>
          <a:p>
            <a:pPr defTabSz="3657034"/>
            <a:endParaRPr lang="en-US" sz="2700" dirty="0">
              <a:latin typeface="Trebuchet MS" pitchFamily="34" charset="0"/>
            </a:endParaRPr>
          </a:p>
          <a:p>
            <a:pPr defTabSz="3657034"/>
            <a:endParaRPr lang="en-US" sz="2700" b="1" dirty="0">
              <a:solidFill>
                <a:srgbClr val="FFFF00"/>
              </a:solidFill>
              <a:latin typeface="Trebuchet MS" pitchFamily="34" charset="0"/>
            </a:endParaRPr>
          </a:p>
          <a:p>
            <a:pPr defTabSz="3657034"/>
            <a:r>
              <a:rPr lang="en-US" sz="2700" b="1" dirty="0">
                <a:solidFill>
                  <a:srgbClr val="FFFF00"/>
                </a:solidFill>
                <a:latin typeface="Trebuchet MS" pitchFamily="34" charset="0"/>
              </a:rPr>
              <a:t>Text placeholder</a:t>
            </a:r>
          </a:p>
          <a:p>
            <a:pPr defTabSz="3657034"/>
            <a:r>
              <a:rPr lang="en-US" sz="2700" baseline="0" dirty="0">
                <a:latin typeface="Trebuchet MS" pitchFamily="34" charset="0"/>
              </a:rPr>
              <a:t>Move this preformatted text placeholder to the poster to add a new body of text.</a:t>
            </a:r>
          </a:p>
          <a:p>
            <a:pPr defTabSz="3657034"/>
            <a:endParaRPr lang="en-US" sz="2700" baseline="0" dirty="0">
              <a:latin typeface="Trebuchet MS" pitchFamily="34" charset="0"/>
            </a:endParaRPr>
          </a:p>
          <a:p>
            <a:pPr defTabSz="3657034"/>
            <a:endParaRPr lang="en-US" sz="2700" baseline="0" dirty="0">
              <a:latin typeface="Trebuchet MS" pitchFamily="34" charset="0"/>
            </a:endParaRPr>
          </a:p>
          <a:p>
            <a:pPr defTabSz="3657034"/>
            <a:endParaRPr lang="en-US" sz="2700" baseline="0" dirty="0">
              <a:latin typeface="Trebuchet MS" pitchFamily="34" charset="0"/>
            </a:endParaRPr>
          </a:p>
          <a:p>
            <a:pPr defTabSz="3657034"/>
            <a:endParaRPr lang="en-US" sz="2700" b="1" baseline="0" dirty="0">
              <a:solidFill>
                <a:srgbClr val="FFFF00"/>
              </a:solidFill>
              <a:latin typeface="Trebuchet MS" pitchFamily="34" charset="0"/>
            </a:endParaRPr>
          </a:p>
          <a:p>
            <a:pPr defTabSz="3657034"/>
            <a:r>
              <a:rPr lang="en-US" sz="2700" b="1" baseline="0" dirty="0">
                <a:solidFill>
                  <a:srgbClr val="FFFF00"/>
                </a:solidFill>
                <a:latin typeface="Trebuchet MS" pitchFamily="34" charset="0"/>
              </a:rPr>
              <a:t>Picture placeholder</a:t>
            </a:r>
          </a:p>
          <a:p>
            <a:pPr defTabSz="3657034"/>
            <a:r>
              <a:rPr lang="en-US" sz="2700" baseline="0" dirty="0">
                <a:latin typeface="Trebuchet MS" pitchFamily="34" charset="0"/>
              </a:rPr>
              <a:t>Move this graphic placeholder onto your poster, size it first, and then click it to add a picture to the poster.</a:t>
            </a:r>
          </a:p>
          <a:p>
            <a:pPr defTabSz="3657034"/>
            <a:endParaRPr lang="en-US" sz="2700" baseline="0" dirty="0">
              <a:latin typeface="Trebuchet MS" pitchFamily="34" charset="0"/>
            </a:endParaRPr>
          </a:p>
          <a:p>
            <a:pPr defTabSz="3657034"/>
            <a:endParaRPr lang="en-US" sz="2700" baseline="0" dirty="0">
              <a:latin typeface="Trebuchet MS" pitchFamily="34" charset="0"/>
            </a:endParaRPr>
          </a:p>
          <a:p>
            <a:pPr defTabSz="3657034"/>
            <a:endParaRPr lang="en-US" sz="2700" baseline="0" dirty="0">
              <a:latin typeface="Trebuchet MS" pitchFamily="34" charset="0"/>
            </a:endParaRPr>
          </a:p>
          <a:p>
            <a:pPr algn="ctr"/>
            <a:endParaRPr lang="en-US" sz="3600" b="1" dirty="0">
              <a:solidFill>
                <a:schemeClr val="bg1"/>
              </a:solidFill>
              <a:latin typeface="Trebuchet MS" pitchFamily="34" charset="0"/>
            </a:endParaRPr>
          </a:p>
          <a:p>
            <a:pPr algn="ctr"/>
            <a:endParaRPr lang="en-US" sz="3600" b="1" dirty="0">
              <a:solidFill>
                <a:schemeClr val="bg1"/>
              </a:solidFill>
              <a:latin typeface="Trebuchet MS" pitchFamily="34" charset="0"/>
            </a:endParaRPr>
          </a:p>
          <a:p>
            <a:pPr algn="ctr"/>
            <a:endParaRPr lang="en-US" sz="3600" b="1" dirty="0">
              <a:solidFill>
                <a:schemeClr val="bg1"/>
              </a:solidFill>
              <a:latin typeface="Trebuchet MS" pitchFamily="34" charset="0"/>
            </a:endParaRPr>
          </a:p>
          <a:p>
            <a:pPr algn="ctr"/>
            <a:endParaRPr lang="en-US" sz="3600" b="1" dirty="0">
              <a:solidFill>
                <a:schemeClr val="bg1"/>
              </a:solidFill>
              <a:latin typeface="Trebuchet MS" pitchFamily="34" charset="0"/>
            </a:endParaRPr>
          </a:p>
          <a:p>
            <a:pPr defTabSz="3657034"/>
            <a:endParaRPr lang="en-US" sz="2700" dirty="0">
              <a:latin typeface="Trebuchet MS" pitchFamily="34" charset="0"/>
            </a:endParaRPr>
          </a:p>
          <a:p>
            <a:pPr algn="ctr"/>
            <a:endParaRPr lang="en-US" sz="2700" b="1" dirty="0">
              <a:solidFill>
                <a:schemeClr val="bg1"/>
              </a:solidFill>
              <a:latin typeface="Trebuchet MS" pitchFamily="34" charset="0"/>
            </a:endParaRPr>
          </a:p>
          <a:p>
            <a:pPr defTabSz="3657034"/>
            <a:endParaRPr lang="en-US" sz="2700" b="1" dirty="0">
              <a:solidFill>
                <a:srgbClr val="FFFF00"/>
              </a:solidFill>
              <a:latin typeface="Trebuchet MS" pitchFamily="34" charset="0"/>
            </a:endParaRPr>
          </a:p>
          <a:p>
            <a:pPr algn="ctr"/>
            <a:endParaRPr lang="en-US" sz="3600" b="1" dirty="0">
              <a:latin typeface="Trebuchet MS" pitchFamily="34" charset="0"/>
            </a:endParaRPr>
          </a:p>
        </p:txBody>
      </p:sp>
      <p:sp>
        <p:nvSpPr>
          <p:cNvPr id="7" name="Rectangle 36"/>
          <p:cNvSpPr>
            <a:spLocks noChangeArrowheads="1"/>
          </p:cNvSpPr>
          <p:nvPr/>
        </p:nvSpPr>
        <p:spPr bwMode="auto">
          <a:xfrm>
            <a:off x="0" y="0"/>
            <a:ext cx="36576000" cy="4000500"/>
          </a:xfrm>
          <a:prstGeom prst="rect">
            <a:avLst/>
          </a:prstGeom>
          <a:solidFill>
            <a:schemeClr val="accent5">
              <a:lumMod val="75000"/>
            </a:schemeClr>
          </a:solidFill>
          <a:ln w="9525">
            <a:solidFill>
              <a:schemeClr val="tx1"/>
            </a:solidFill>
            <a:miter lim="800000"/>
            <a:headEnd/>
            <a:tailEnd/>
          </a:ln>
          <a:effectLst/>
        </p:spPr>
        <p:txBody>
          <a:bodyPr wrap="none" lIns="76184" tIns="38091" rIns="76184" bIns="38091" anchor="ctr"/>
          <a:lstStyle/>
          <a:p>
            <a:pPr>
              <a:defRPr/>
            </a:pPr>
            <a:endParaRPr lang="en-US" dirty="0"/>
          </a:p>
        </p:txBody>
      </p:sp>
      <p:sp>
        <p:nvSpPr>
          <p:cNvPr id="9" name="Rectangle 9"/>
          <p:cNvSpPr>
            <a:spLocks noChangeArrowheads="1"/>
          </p:cNvSpPr>
          <p:nvPr/>
        </p:nvSpPr>
        <p:spPr bwMode="auto">
          <a:xfrm>
            <a:off x="0" y="4004469"/>
            <a:ext cx="36576000" cy="127000"/>
          </a:xfrm>
          <a:prstGeom prst="rect">
            <a:avLst/>
          </a:prstGeom>
          <a:solidFill>
            <a:schemeClr val="accent5">
              <a:lumMod val="50000"/>
            </a:schemeClr>
          </a:solidFill>
          <a:ln w="152400">
            <a:noFill/>
            <a:miter lim="800000"/>
            <a:headEnd/>
            <a:tailEnd/>
          </a:ln>
          <a:effectLst/>
        </p:spPr>
        <p:txBody>
          <a:bodyPr wrap="none" lIns="76184" tIns="38091" rIns="76184" bIns="38091" anchor="ctr"/>
          <a:lstStyle/>
          <a:p>
            <a:pPr>
              <a:defRPr/>
            </a:pPr>
            <a:endParaRPr lang="en-US" dirty="0"/>
          </a:p>
        </p:txBody>
      </p:sp>
      <p:sp>
        <p:nvSpPr>
          <p:cNvPr id="10" name="Text Box 14"/>
          <p:cNvSpPr txBox="1">
            <a:spLocks noChangeArrowheads="1"/>
          </p:cNvSpPr>
          <p:nvPr/>
        </p:nvSpPr>
        <p:spPr bwMode="auto">
          <a:xfrm>
            <a:off x="682628" y="26860501"/>
            <a:ext cx="2095500" cy="294134"/>
          </a:xfrm>
          <a:prstGeom prst="rect">
            <a:avLst/>
          </a:prstGeom>
          <a:noFill/>
          <a:ln w="9525">
            <a:noFill/>
            <a:miter lim="800000"/>
            <a:headEnd/>
            <a:tailEnd/>
          </a:ln>
          <a:effectLst/>
        </p:spPr>
        <p:txBody>
          <a:bodyPr lIns="76039" tIns="38012" rIns="76039" bIns="38012">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2011</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sp>
        <p:nvSpPr>
          <p:cNvPr id="15" name="Rectangle 35"/>
          <p:cNvSpPr>
            <a:spLocks noChangeArrowheads="1"/>
          </p:cNvSpPr>
          <p:nvPr/>
        </p:nvSpPr>
        <p:spPr bwMode="auto">
          <a:xfrm>
            <a:off x="27432000" y="4381500"/>
            <a:ext cx="8382000" cy="22288500"/>
          </a:xfrm>
          <a:prstGeom prst="rect">
            <a:avLst/>
          </a:prstGeom>
          <a:solidFill>
            <a:srgbClr val="FFFFFF"/>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16" name="Rectangle 33"/>
          <p:cNvSpPr>
            <a:spLocks noChangeArrowheads="1"/>
          </p:cNvSpPr>
          <p:nvPr/>
        </p:nvSpPr>
        <p:spPr bwMode="auto">
          <a:xfrm>
            <a:off x="9652000" y="4381500"/>
            <a:ext cx="8382000" cy="22288500"/>
          </a:xfrm>
          <a:prstGeom prst="rect">
            <a:avLst/>
          </a:prstGeom>
          <a:solidFill>
            <a:srgbClr val="FFFFFF"/>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17" name="Rectangle 33"/>
          <p:cNvSpPr>
            <a:spLocks noChangeArrowheads="1"/>
          </p:cNvSpPr>
          <p:nvPr/>
        </p:nvSpPr>
        <p:spPr bwMode="auto">
          <a:xfrm>
            <a:off x="18542000" y="4381500"/>
            <a:ext cx="8382000" cy="22288500"/>
          </a:xfrm>
          <a:prstGeom prst="rect">
            <a:avLst/>
          </a:prstGeom>
          <a:solidFill>
            <a:srgbClr val="FFFFFF"/>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25" name="Rectangle 33"/>
          <p:cNvSpPr>
            <a:spLocks noChangeArrowheads="1"/>
          </p:cNvSpPr>
          <p:nvPr/>
        </p:nvSpPr>
        <p:spPr bwMode="auto">
          <a:xfrm>
            <a:off x="768616" y="4381500"/>
            <a:ext cx="8382000" cy="22288500"/>
          </a:xfrm>
          <a:prstGeom prst="rect">
            <a:avLst/>
          </a:prstGeom>
          <a:solidFill>
            <a:srgbClr val="FFFFFF"/>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34" name="Rectangle 33"/>
          <p:cNvSpPr/>
          <p:nvPr/>
        </p:nvSpPr>
        <p:spPr>
          <a:xfrm>
            <a:off x="-8642072" y="17747511"/>
            <a:ext cx="8348800" cy="647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84" tIns="38091" rIns="76184" bIns="38091" rtlCol="0" anchor="ctr"/>
          <a:lstStyle/>
          <a:p>
            <a:pPr algn="ctr"/>
            <a:endParaRPr lang="en-US" dirty="0"/>
          </a:p>
        </p:txBody>
      </p:sp>
      <p:pic>
        <p:nvPicPr>
          <p:cNvPr id="36" name="Picture 2"/>
          <p:cNvPicPr>
            <a:picLocks noChangeAspect="1" noChangeArrowheads="1"/>
          </p:cNvPicPr>
          <p:nvPr/>
        </p:nvPicPr>
        <p:blipFill>
          <a:blip r:embed="rId3" cstate="print"/>
          <a:srcRect/>
          <a:stretch>
            <a:fillRect/>
          </a:stretch>
        </p:blipFill>
        <p:spPr bwMode="auto">
          <a:xfrm>
            <a:off x="40915206" y="12937619"/>
            <a:ext cx="3951139" cy="2548485"/>
          </a:xfrm>
          <a:prstGeom prst="rect">
            <a:avLst/>
          </a:prstGeom>
          <a:noFill/>
          <a:ln w="9525">
            <a:noFill/>
            <a:miter lim="800000"/>
            <a:headEnd/>
            <a:tailEnd/>
          </a:ln>
          <a:effectLst/>
        </p:spPr>
      </p:pic>
      <p:pic>
        <p:nvPicPr>
          <p:cNvPr id="42" name="Picture 2"/>
          <p:cNvPicPr>
            <a:picLocks noChangeAspect="1" noChangeArrowheads="1"/>
          </p:cNvPicPr>
          <p:nvPr/>
        </p:nvPicPr>
        <p:blipFill>
          <a:blip r:embed="rId4" cstate="print"/>
          <a:srcRect/>
          <a:stretch>
            <a:fillRect/>
          </a:stretch>
        </p:blipFill>
        <p:spPr bwMode="auto">
          <a:xfrm>
            <a:off x="39452438" y="10932351"/>
            <a:ext cx="492126" cy="365125"/>
          </a:xfrm>
          <a:prstGeom prst="rect">
            <a:avLst/>
          </a:prstGeom>
          <a:noFill/>
          <a:ln w="9525">
            <a:solidFill>
              <a:schemeClr val="tx1"/>
            </a:solidFill>
            <a:miter lim="800000"/>
            <a:headEnd/>
            <a:tailEnd/>
          </a:ln>
          <a:effectLst/>
        </p:spPr>
      </p:pic>
      <p:sp>
        <p:nvSpPr>
          <p:cNvPr id="44" name="TextBox 43"/>
          <p:cNvSpPr txBox="1"/>
          <p:nvPr/>
        </p:nvSpPr>
        <p:spPr>
          <a:xfrm>
            <a:off x="37073117" y="25490673"/>
            <a:ext cx="7633572" cy="1831252"/>
          </a:xfrm>
          <a:prstGeom prst="rect">
            <a:avLst/>
          </a:prstGeom>
          <a:noFill/>
        </p:spPr>
        <p:txBody>
          <a:bodyPr wrap="square" lIns="76184" tIns="38091" rIns="76184" bIns="38091" rtlCol="0">
            <a:spAutoFit/>
          </a:bodyPr>
          <a:lstStyle/>
          <a:p>
            <a:r>
              <a:rPr lang="en-US" sz="3000" dirty="0">
                <a:solidFill>
                  <a:schemeClr val="bg1"/>
                </a:solidFill>
              </a:rPr>
              <a:t>© 2011 PosterPresentations.com</a:t>
            </a:r>
            <a:br>
              <a:rPr lang="en-US" sz="3000" dirty="0">
                <a:solidFill>
                  <a:schemeClr val="bg1"/>
                </a:solidFill>
              </a:rPr>
            </a:br>
            <a:r>
              <a:rPr lang="en-US" sz="3000" dirty="0">
                <a:solidFill>
                  <a:schemeClr val="bg1"/>
                </a:solidFill>
              </a:rPr>
              <a:t>    </a:t>
            </a:r>
            <a:r>
              <a:rPr lang="en-US" sz="2700" dirty="0">
                <a:solidFill>
                  <a:schemeClr val="bg1"/>
                </a:solidFill>
              </a:rPr>
              <a:t>2117 Fourth Street ,</a:t>
            </a:r>
            <a:r>
              <a:rPr lang="en-US" sz="2700" baseline="0" dirty="0">
                <a:solidFill>
                  <a:schemeClr val="bg1"/>
                </a:solidFill>
              </a:rPr>
              <a:t> Unit C</a:t>
            </a:r>
            <a:br>
              <a:rPr lang="en-US" sz="2700" baseline="0" dirty="0">
                <a:solidFill>
                  <a:schemeClr val="bg1"/>
                </a:solidFill>
              </a:rPr>
            </a:br>
            <a:r>
              <a:rPr lang="en-US" sz="2700" baseline="0" dirty="0">
                <a:solidFill>
                  <a:schemeClr val="bg1"/>
                </a:solidFill>
              </a:rPr>
              <a:t>    Berkeley CA 94710</a:t>
            </a:r>
            <a:br>
              <a:rPr lang="en-US" sz="2700" baseline="0" dirty="0">
                <a:solidFill>
                  <a:schemeClr val="bg1"/>
                </a:solidFill>
              </a:rPr>
            </a:br>
            <a:r>
              <a:rPr lang="en-US" sz="2700" baseline="0" dirty="0">
                <a:solidFill>
                  <a:schemeClr val="bg1"/>
                </a:solidFill>
              </a:rPr>
              <a:t>    </a:t>
            </a:r>
            <a:r>
              <a:rPr lang="en-US" sz="2700" b="1" baseline="0" dirty="0">
                <a:solidFill>
                  <a:srgbClr val="FFFF00"/>
                </a:solidFill>
              </a:rPr>
              <a:t>posterpresenter@gmail.com</a:t>
            </a:r>
            <a:endParaRPr lang="en-US" sz="3000" b="1" dirty="0">
              <a:solidFill>
                <a:srgbClr val="FFFF00"/>
              </a:solidFill>
            </a:endParaRPr>
          </a:p>
        </p:txBody>
      </p:sp>
      <p:grpSp>
        <p:nvGrpSpPr>
          <p:cNvPr id="40" name="Group 39"/>
          <p:cNvGrpSpPr/>
          <p:nvPr/>
        </p:nvGrpSpPr>
        <p:grpSpPr>
          <a:xfrm>
            <a:off x="-8533214" y="26413755"/>
            <a:ext cx="8142832" cy="908851"/>
            <a:chOff x="44242388" y="28054064"/>
            <a:chExt cx="9771398" cy="1090621"/>
          </a:xfrm>
        </p:grpSpPr>
        <p:sp>
          <p:nvSpPr>
            <p:cNvPr id="35" name="Rounded Rectangle 34"/>
            <p:cNvSpPr/>
            <p:nvPr userDrawn="1"/>
          </p:nvSpPr>
          <p:spPr>
            <a:xfrm>
              <a:off x="44242388" y="28054064"/>
              <a:ext cx="9771397" cy="10906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7" descr="http://t2.gstatic.com/images?q=tbn:ANd9GcR4APHC6TT9w54M2zn_pvCiBxUNcspYPoVxirLRphBoJabfSvu7zw">
              <a:hlinkClick r:id="rId5"/>
            </p:cNvPr>
            <p:cNvPicPr>
              <a:picLocks noChangeAspect="1" noChangeArrowheads="1"/>
            </p:cNvPicPr>
            <p:nvPr userDrawn="1"/>
          </p:nvPicPr>
          <p:blipFill>
            <a:blip r:embed="rId6" cstate="print"/>
            <a:srcRect/>
            <a:stretch>
              <a:fillRect/>
            </a:stretch>
          </p:blipFill>
          <p:spPr bwMode="auto">
            <a:xfrm>
              <a:off x="44341112" y="28126635"/>
              <a:ext cx="914400" cy="914400"/>
            </a:xfrm>
            <a:prstGeom prst="rect">
              <a:avLst/>
            </a:prstGeom>
            <a:noFill/>
          </p:spPr>
        </p:pic>
        <p:sp>
          <p:nvSpPr>
            <p:cNvPr id="33" name="TextBox 32"/>
            <p:cNvSpPr txBox="1"/>
            <p:nvPr userDrawn="1"/>
          </p:nvSpPr>
          <p:spPr>
            <a:xfrm>
              <a:off x="45342600" y="28154090"/>
              <a:ext cx="8671186" cy="923329"/>
            </a:xfrm>
            <a:prstGeom prst="rect">
              <a:avLst/>
            </a:prstGeom>
            <a:noFill/>
          </p:spPr>
          <p:txBody>
            <a:bodyPr wrap="square" rtlCol="0">
              <a:spAutoFit/>
            </a:bodyPr>
            <a:lstStyle/>
            <a:p>
              <a:r>
                <a:rPr lang="en-US" sz="2200" dirty="0">
                  <a:solidFill>
                    <a:schemeClr val="tx2"/>
                  </a:solidFill>
                  <a:latin typeface="Trebuchet MS" pitchFamily="34" charset="0"/>
                </a:rPr>
                <a:t>Student</a:t>
              </a:r>
              <a:r>
                <a:rPr lang="en-US" sz="2200" baseline="0" dirty="0">
                  <a:solidFill>
                    <a:schemeClr val="tx2"/>
                  </a:solidFill>
                  <a:latin typeface="Trebuchet MS" pitchFamily="34" charset="0"/>
                </a:rPr>
                <a:t> discounts are available on our Facebook page.</a:t>
              </a:r>
              <a:br>
                <a:rPr lang="en-US" sz="2200" baseline="0" dirty="0">
                  <a:solidFill>
                    <a:schemeClr val="tx2"/>
                  </a:solidFill>
                  <a:latin typeface="Trebuchet MS" pitchFamily="34" charset="0"/>
                </a:rPr>
              </a:br>
              <a:r>
                <a:rPr lang="en-US" sz="2200" baseline="0" dirty="0">
                  <a:solidFill>
                    <a:schemeClr val="tx2"/>
                  </a:solidFill>
                  <a:latin typeface="Trebuchet MS" pitchFamily="34" charset="0"/>
                </a:rPr>
                <a:t>Go to </a:t>
              </a:r>
              <a:r>
                <a:rPr lang="en-US" sz="2200" u="sng" baseline="0" dirty="0">
                  <a:solidFill>
                    <a:schemeClr val="tx2"/>
                  </a:solidFill>
                  <a:latin typeface="Trebuchet MS" pitchFamily="34" charset="0"/>
                </a:rPr>
                <a:t>PosterPresentations.com</a:t>
              </a:r>
              <a:r>
                <a:rPr lang="en-US" sz="2200" baseline="0" dirty="0">
                  <a:solidFill>
                    <a:schemeClr val="tx2"/>
                  </a:solidFill>
                  <a:latin typeface="Trebuchet MS" pitchFamily="34" charset="0"/>
                </a:rPr>
                <a:t> and click on the FB icon. </a:t>
              </a:r>
              <a:endParaRPr lang="en-US" sz="2200" dirty="0">
                <a:solidFill>
                  <a:schemeClr val="tx2"/>
                </a:solidFill>
                <a:latin typeface="Trebuchet MS" pitchFamily="34" charset="0"/>
              </a:endParaRPr>
            </a:p>
          </p:txBody>
        </p:sp>
      </p:grpSp>
      <p:cxnSp>
        <p:nvCxnSpPr>
          <p:cNvPr id="43" name="Straight Connector 42"/>
          <p:cNvCxnSpPr/>
          <p:nvPr/>
        </p:nvCxnSpPr>
        <p:spPr>
          <a:xfrm>
            <a:off x="36851771" y="25416778"/>
            <a:ext cx="8375386" cy="132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642072" y="9652002"/>
            <a:ext cx="8348800" cy="133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6878357" y="4034882"/>
            <a:ext cx="8348800" cy="133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3656768" rtl="0" eaLnBrk="1" latinLnBrk="0" hangingPunct="1">
        <a:spcBef>
          <a:spcPct val="0"/>
        </a:spcBef>
        <a:buNone/>
        <a:defRPr sz="7300" kern="1200">
          <a:solidFill>
            <a:schemeClr val="bg1"/>
          </a:solidFill>
          <a:latin typeface="Trebuchet MS" pitchFamily="34" charset="0"/>
          <a:ea typeface="+mj-ea"/>
          <a:cs typeface="+mj-cs"/>
        </a:defRPr>
      </a:lvl1pPr>
    </p:titleStyle>
    <p:bodyStyle>
      <a:lvl1pPr marL="1371288" indent="-1371288" algn="l" defTabSz="3656768" rtl="0" eaLnBrk="1" latinLnBrk="0" hangingPunct="1">
        <a:spcBef>
          <a:spcPct val="20000"/>
        </a:spcBef>
        <a:buFont typeface="Arial" pitchFamily="34" charset="0"/>
        <a:buChar char="•"/>
        <a:defRPr sz="12800" kern="1200">
          <a:solidFill>
            <a:schemeClr val="tx1"/>
          </a:solidFill>
          <a:latin typeface="+mn-lt"/>
          <a:ea typeface="+mn-ea"/>
          <a:cs typeface="+mn-cs"/>
        </a:defRPr>
      </a:lvl1pPr>
      <a:lvl2pPr marL="2971125" indent="-1142740" algn="l" defTabSz="3656768" rtl="0" eaLnBrk="1" latinLnBrk="0" hangingPunct="1">
        <a:spcBef>
          <a:spcPct val="20000"/>
        </a:spcBef>
        <a:buFont typeface="Arial" pitchFamily="34" charset="0"/>
        <a:buChar char="–"/>
        <a:defRPr sz="11200" kern="1200">
          <a:solidFill>
            <a:schemeClr val="tx1"/>
          </a:solidFill>
          <a:latin typeface="+mn-lt"/>
          <a:ea typeface="+mn-ea"/>
          <a:cs typeface="+mn-cs"/>
        </a:defRPr>
      </a:lvl2pPr>
      <a:lvl3pPr marL="4570962" indent="-914193" algn="l" defTabSz="3656768" rtl="0" eaLnBrk="1" latinLnBrk="0" hangingPunct="1">
        <a:spcBef>
          <a:spcPct val="20000"/>
        </a:spcBef>
        <a:buFont typeface="Arial" pitchFamily="34" charset="0"/>
        <a:buChar char="•"/>
        <a:defRPr sz="9700" kern="1200">
          <a:solidFill>
            <a:schemeClr val="tx1"/>
          </a:solidFill>
          <a:latin typeface="+mn-lt"/>
          <a:ea typeface="+mn-ea"/>
          <a:cs typeface="+mn-cs"/>
        </a:defRPr>
      </a:lvl3pPr>
      <a:lvl4pPr marL="6399347"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4pPr>
      <a:lvl5pPr marL="8227731"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5pPr>
      <a:lvl6pPr marL="10056115"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6pPr>
      <a:lvl7pPr marL="11884500"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7pPr>
      <a:lvl8pPr marL="13712885"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8pPr>
      <a:lvl9pPr marL="15541269"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9pPr>
    </p:bodyStyle>
    <p:otherStyle>
      <a:defPPr>
        <a:defRPr lang="en-US"/>
      </a:defPPr>
      <a:lvl1pPr marL="0" algn="l" defTabSz="3656768" rtl="0" eaLnBrk="1" latinLnBrk="0" hangingPunct="1">
        <a:defRPr sz="7100" kern="1200">
          <a:solidFill>
            <a:schemeClr val="tx1"/>
          </a:solidFill>
          <a:latin typeface="+mn-lt"/>
          <a:ea typeface="+mn-ea"/>
          <a:cs typeface="+mn-cs"/>
        </a:defRPr>
      </a:lvl1pPr>
      <a:lvl2pPr marL="1828385" algn="l" defTabSz="3656768" rtl="0" eaLnBrk="1" latinLnBrk="0" hangingPunct="1">
        <a:defRPr sz="7100" kern="1200">
          <a:solidFill>
            <a:schemeClr val="tx1"/>
          </a:solidFill>
          <a:latin typeface="+mn-lt"/>
          <a:ea typeface="+mn-ea"/>
          <a:cs typeface="+mn-cs"/>
        </a:defRPr>
      </a:lvl2pPr>
      <a:lvl3pPr marL="3656768" algn="l" defTabSz="3656768" rtl="0" eaLnBrk="1" latinLnBrk="0" hangingPunct="1">
        <a:defRPr sz="7100" kern="1200">
          <a:solidFill>
            <a:schemeClr val="tx1"/>
          </a:solidFill>
          <a:latin typeface="+mn-lt"/>
          <a:ea typeface="+mn-ea"/>
          <a:cs typeface="+mn-cs"/>
        </a:defRPr>
      </a:lvl3pPr>
      <a:lvl4pPr marL="5485154" algn="l" defTabSz="3656768" rtl="0" eaLnBrk="1" latinLnBrk="0" hangingPunct="1">
        <a:defRPr sz="7100" kern="1200">
          <a:solidFill>
            <a:schemeClr val="tx1"/>
          </a:solidFill>
          <a:latin typeface="+mn-lt"/>
          <a:ea typeface="+mn-ea"/>
          <a:cs typeface="+mn-cs"/>
        </a:defRPr>
      </a:lvl4pPr>
      <a:lvl5pPr marL="7313538" algn="l" defTabSz="3656768" rtl="0" eaLnBrk="1" latinLnBrk="0" hangingPunct="1">
        <a:defRPr sz="7100" kern="1200">
          <a:solidFill>
            <a:schemeClr val="tx1"/>
          </a:solidFill>
          <a:latin typeface="+mn-lt"/>
          <a:ea typeface="+mn-ea"/>
          <a:cs typeface="+mn-cs"/>
        </a:defRPr>
      </a:lvl5pPr>
      <a:lvl6pPr marL="9141923" algn="l" defTabSz="3656768" rtl="0" eaLnBrk="1" latinLnBrk="0" hangingPunct="1">
        <a:defRPr sz="7100" kern="1200">
          <a:solidFill>
            <a:schemeClr val="tx1"/>
          </a:solidFill>
          <a:latin typeface="+mn-lt"/>
          <a:ea typeface="+mn-ea"/>
          <a:cs typeface="+mn-cs"/>
        </a:defRPr>
      </a:lvl6pPr>
      <a:lvl7pPr marL="10970309" algn="l" defTabSz="3656768" rtl="0" eaLnBrk="1" latinLnBrk="0" hangingPunct="1">
        <a:defRPr sz="7100" kern="1200">
          <a:solidFill>
            <a:schemeClr val="tx1"/>
          </a:solidFill>
          <a:latin typeface="+mn-lt"/>
          <a:ea typeface="+mn-ea"/>
          <a:cs typeface="+mn-cs"/>
        </a:defRPr>
      </a:lvl7pPr>
      <a:lvl8pPr marL="12798693" algn="l" defTabSz="3656768" rtl="0" eaLnBrk="1" latinLnBrk="0" hangingPunct="1">
        <a:defRPr sz="7100" kern="1200">
          <a:solidFill>
            <a:schemeClr val="tx1"/>
          </a:solidFill>
          <a:latin typeface="+mn-lt"/>
          <a:ea typeface="+mn-ea"/>
          <a:cs typeface="+mn-cs"/>
        </a:defRPr>
      </a:lvl8pPr>
      <a:lvl9pPr marL="14627078" algn="l" defTabSz="3656768" rtl="0" eaLnBrk="1" latinLnBrk="0" hangingPunct="1">
        <a:defRPr sz="7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6576000" cy="4000500"/>
          </a:xfrm>
          <a:prstGeom prst="rect">
            <a:avLst/>
          </a:prstGeom>
          <a:solidFill>
            <a:schemeClr val="accent5">
              <a:lumMod val="75000"/>
            </a:schemeClr>
          </a:solidFill>
          <a:ln w="9525">
            <a:solidFill>
              <a:schemeClr val="tx1"/>
            </a:solidFill>
            <a:miter lim="800000"/>
            <a:headEnd/>
            <a:tailEnd/>
          </a:ln>
          <a:effectLst/>
        </p:spPr>
        <p:txBody>
          <a:bodyPr wrap="none" lIns="76184" tIns="38091" rIns="76184" bIns="38091" anchor="ctr"/>
          <a:lstStyle/>
          <a:p>
            <a:pPr>
              <a:defRPr/>
            </a:pPr>
            <a:endParaRPr lang="en-US" dirty="0"/>
          </a:p>
        </p:txBody>
      </p:sp>
      <p:sp>
        <p:nvSpPr>
          <p:cNvPr id="8" name="Rectangle 33"/>
          <p:cNvSpPr>
            <a:spLocks noChangeArrowheads="1"/>
          </p:cNvSpPr>
          <p:nvPr/>
        </p:nvSpPr>
        <p:spPr bwMode="auto">
          <a:xfrm>
            <a:off x="762003" y="4381500"/>
            <a:ext cx="11321142" cy="22288500"/>
          </a:xfrm>
          <a:prstGeom prst="rect">
            <a:avLst/>
          </a:prstGeom>
          <a:solidFill>
            <a:schemeClr val="bg1"/>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9" name="Rectangle 9"/>
          <p:cNvSpPr>
            <a:spLocks noChangeArrowheads="1"/>
          </p:cNvSpPr>
          <p:nvPr/>
        </p:nvSpPr>
        <p:spPr bwMode="auto">
          <a:xfrm>
            <a:off x="0" y="4004469"/>
            <a:ext cx="36576000" cy="127000"/>
          </a:xfrm>
          <a:prstGeom prst="rect">
            <a:avLst/>
          </a:prstGeom>
          <a:solidFill>
            <a:schemeClr val="accent5">
              <a:lumMod val="50000"/>
            </a:schemeClr>
          </a:solidFill>
          <a:ln w="152400">
            <a:noFill/>
            <a:miter lim="800000"/>
            <a:headEnd/>
            <a:tailEnd/>
          </a:ln>
          <a:effectLst/>
        </p:spPr>
        <p:txBody>
          <a:bodyPr wrap="none" lIns="76184" tIns="38091" rIns="76184" bIns="38091" anchor="ctr"/>
          <a:lstStyle/>
          <a:p>
            <a:pPr>
              <a:defRPr/>
            </a:pPr>
            <a:endParaRPr lang="en-US" dirty="0"/>
          </a:p>
        </p:txBody>
      </p:sp>
      <p:sp>
        <p:nvSpPr>
          <p:cNvPr id="10" name="Text Box 14"/>
          <p:cNvSpPr txBox="1">
            <a:spLocks noChangeArrowheads="1"/>
          </p:cNvSpPr>
          <p:nvPr/>
        </p:nvSpPr>
        <p:spPr bwMode="auto">
          <a:xfrm>
            <a:off x="682628" y="26860501"/>
            <a:ext cx="2095500" cy="294134"/>
          </a:xfrm>
          <a:prstGeom prst="rect">
            <a:avLst/>
          </a:prstGeom>
          <a:noFill/>
          <a:ln w="9525">
            <a:noFill/>
            <a:miter lim="800000"/>
            <a:headEnd/>
            <a:tailEnd/>
          </a:ln>
          <a:effectLst/>
        </p:spPr>
        <p:txBody>
          <a:bodyPr lIns="76039" tIns="38012" rIns="76039" bIns="38012">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2011</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sp>
        <p:nvSpPr>
          <p:cNvPr id="18" name="Rectangle 33"/>
          <p:cNvSpPr>
            <a:spLocks noChangeArrowheads="1"/>
          </p:cNvSpPr>
          <p:nvPr/>
        </p:nvSpPr>
        <p:spPr bwMode="auto">
          <a:xfrm>
            <a:off x="12625448" y="4381500"/>
            <a:ext cx="11321142" cy="22288500"/>
          </a:xfrm>
          <a:prstGeom prst="rect">
            <a:avLst/>
          </a:prstGeom>
          <a:solidFill>
            <a:schemeClr val="bg1"/>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19" name="Rectangle 33"/>
          <p:cNvSpPr>
            <a:spLocks noChangeArrowheads="1"/>
          </p:cNvSpPr>
          <p:nvPr/>
        </p:nvSpPr>
        <p:spPr bwMode="auto">
          <a:xfrm>
            <a:off x="24488892" y="4381500"/>
            <a:ext cx="11321142" cy="22288500"/>
          </a:xfrm>
          <a:prstGeom prst="rect">
            <a:avLst/>
          </a:prstGeom>
          <a:solidFill>
            <a:schemeClr val="bg1"/>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27" name="Rectangle 26"/>
          <p:cNvSpPr/>
          <p:nvPr/>
        </p:nvSpPr>
        <p:spPr>
          <a:xfrm>
            <a:off x="36851771" y="0"/>
            <a:ext cx="8375386" cy="27432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52366" tIns="304730" rIns="152366" bIns="152366" rtlCol="0" anchor="t" anchorCtr="0"/>
          <a:lstStyle/>
          <a:p>
            <a:pPr algn="ctr"/>
            <a:r>
              <a:rPr lang="en-US" sz="3400" b="1" dirty="0">
                <a:solidFill>
                  <a:schemeClr val="bg1"/>
                </a:solidFill>
                <a:latin typeface="Trebuchet MS" pitchFamily="34" charset="0"/>
              </a:rPr>
              <a:t>QUICK</a:t>
            </a:r>
            <a:r>
              <a:rPr lang="en-US" sz="3400" b="1" baseline="0" dirty="0">
                <a:solidFill>
                  <a:schemeClr val="bg1"/>
                </a:solidFill>
                <a:latin typeface="Trebuchet MS" pitchFamily="34" charset="0"/>
              </a:rPr>
              <a:t> TIPS</a:t>
            </a:r>
            <a:endParaRPr lang="en-US" sz="3400" b="1" dirty="0">
              <a:solidFill>
                <a:schemeClr val="bg1"/>
              </a:solidFill>
              <a:latin typeface="Trebuchet MS" pitchFamily="34" charset="0"/>
            </a:endParaRPr>
          </a:p>
          <a:p>
            <a:pPr algn="ctr"/>
            <a:r>
              <a:rPr lang="en-US" sz="3400" b="1" dirty="0">
                <a:solidFill>
                  <a:srgbClr val="FFFF00"/>
                </a:solidFill>
                <a:latin typeface="Trebuchet MS" pitchFamily="34" charset="0"/>
              </a:rPr>
              <a:t>(--THIS SECTION DOES NOT PRINT--)</a:t>
            </a:r>
          </a:p>
          <a:p>
            <a:pPr algn="ctr"/>
            <a:endParaRPr lang="en-US" sz="2700" b="1" dirty="0">
              <a:latin typeface="Trebuchet MS" pitchFamily="34" charset="0"/>
            </a:endParaRPr>
          </a:p>
          <a:p>
            <a:pPr defTabSz="2611854"/>
            <a:r>
              <a:rPr lang="en-US" sz="2700" dirty="0">
                <a:latin typeface="Trebuchet MS" pitchFamily="34" charset="0"/>
              </a:rPr>
              <a:t>This PowerPoint</a:t>
            </a:r>
            <a:r>
              <a:rPr lang="en-US" sz="2700" baseline="0" dirty="0">
                <a:latin typeface="Trebuchet MS" pitchFamily="34" charset="0"/>
              </a:rPr>
              <a:t> template requires basic PowerPoint (version 2007 or newer) skills. Below is a list of commonly asked questions specific to this template. </a:t>
            </a:r>
            <a:br>
              <a:rPr lang="en-US" sz="2700" baseline="0" dirty="0">
                <a:latin typeface="Trebuchet MS" pitchFamily="34" charset="0"/>
              </a:rPr>
            </a:br>
            <a:r>
              <a:rPr lang="en-US" sz="2700" baseline="0" dirty="0">
                <a:latin typeface="Trebuchet MS" pitchFamily="34" charset="0"/>
              </a:rPr>
              <a:t>If you are using an older version of PowerPoint some template features may not work properly.</a:t>
            </a:r>
            <a:endParaRPr lang="en-US" sz="3400" b="1" dirty="0">
              <a:solidFill>
                <a:srgbClr val="FFFF00"/>
              </a:solidFill>
              <a:latin typeface="Trebuchet MS" pitchFamily="34" charset="0"/>
            </a:endParaRPr>
          </a:p>
          <a:p>
            <a:pPr defTabSz="2611854"/>
            <a:endParaRPr lang="en-US" sz="3400" b="1" dirty="0">
              <a:solidFill>
                <a:srgbClr val="FFFF00"/>
              </a:solidFill>
              <a:latin typeface="Trebuchet MS" pitchFamily="34" charset="0"/>
            </a:endParaRPr>
          </a:p>
          <a:p>
            <a:pPr algn="ctr"/>
            <a:r>
              <a:rPr lang="en-US" sz="3400" b="1" dirty="0">
                <a:solidFill>
                  <a:schemeClr val="bg1"/>
                </a:solidFill>
                <a:latin typeface="Trebuchet MS" pitchFamily="34" charset="0"/>
              </a:rPr>
              <a:t>Using the template</a:t>
            </a:r>
            <a:endParaRPr lang="en-US" sz="3400" b="1" baseline="0" dirty="0">
              <a:solidFill>
                <a:schemeClr val="bg1"/>
              </a:solidFill>
              <a:latin typeface="Trebuchet MS" pitchFamily="34" charset="0"/>
            </a:endParaRPr>
          </a:p>
          <a:p>
            <a:pPr algn="ctr"/>
            <a:endParaRPr lang="en-US" sz="2700" b="1" dirty="0">
              <a:solidFill>
                <a:srgbClr val="FFFF00"/>
              </a:solidFill>
              <a:latin typeface="Trebuchet MS" pitchFamily="34" charset="0"/>
            </a:endParaRPr>
          </a:p>
          <a:p>
            <a:pPr marL="0" marR="0" indent="0" algn="l" defTabSz="2611854" rtl="0" eaLnBrk="1" fontAlgn="auto" latinLnBrk="0" hangingPunct="1">
              <a:lnSpc>
                <a:spcPct val="100000"/>
              </a:lnSpc>
              <a:spcBef>
                <a:spcPts val="0"/>
              </a:spcBef>
              <a:spcAft>
                <a:spcPts val="0"/>
              </a:spcAft>
              <a:buClrTx/>
              <a:buSzTx/>
              <a:buFontTx/>
              <a:buNone/>
              <a:tabLst/>
              <a:defRPr/>
            </a:pPr>
            <a:r>
              <a:rPr lang="en-US" sz="2700" b="1" dirty="0">
                <a:solidFill>
                  <a:srgbClr val="FFFF00"/>
                </a:solidFill>
                <a:latin typeface="Trebuchet MS" pitchFamily="34" charset="0"/>
              </a:rPr>
              <a:t>Verifying the quality of your graphics</a:t>
            </a:r>
          </a:p>
          <a:p>
            <a:pPr defTabSz="2611854"/>
            <a:r>
              <a:rPr lang="en-US" sz="2700" dirty="0">
                <a:latin typeface="Trebuchet MS" pitchFamily="34" charset="0"/>
              </a:rPr>
              <a:t>Go to the </a:t>
            </a:r>
            <a:r>
              <a:rPr lang="en-US" sz="2700" baseline="0" dirty="0">
                <a:latin typeface="Trebuchet MS" pitchFamily="34" charset="0"/>
              </a:rPr>
              <a:t>VIEW menu and click on ZOOM to set your preferred magnification. This template is at 100% the size of the final poster. All text and graphics will be printed at 100% their size. To see what your poster will look like when printed, set the zoom to 100% and evaluate the quality of all your graphics before you submit your poster for printing.</a:t>
            </a:r>
            <a:br>
              <a:rPr lang="en-US" sz="2700" baseline="0" dirty="0">
                <a:latin typeface="Trebuchet MS" pitchFamily="34" charset="0"/>
              </a:rPr>
            </a:br>
            <a:endParaRPr lang="en-US" sz="2700" baseline="0" dirty="0">
              <a:latin typeface="Trebuchet MS" pitchFamily="34" charset="0"/>
            </a:endParaRPr>
          </a:p>
          <a:p>
            <a:pPr defTabSz="2611854"/>
            <a:r>
              <a:rPr lang="en-US" sz="2700" b="1" dirty="0">
                <a:solidFill>
                  <a:srgbClr val="FFFF00"/>
                </a:solidFill>
                <a:latin typeface="Trebuchet MS" pitchFamily="34" charset="0"/>
              </a:rPr>
              <a:t>Using the placeholders</a:t>
            </a:r>
          </a:p>
          <a:p>
            <a:pPr defTabSz="2611854"/>
            <a:r>
              <a:rPr lang="en-US" sz="2700" baseline="0" dirty="0">
                <a:latin typeface="Trebuchet MS" pitchFamily="34" charset="0"/>
              </a:rPr>
              <a:t>To add text to this template click inside a placeholder and type in or paste your text. To move a placeholder, click on it </a:t>
            </a:r>
            <a:r>
              <a:rPr lang="en-US" sz="2700" u="sng" baseline="0" dirty="0">
                <a:latin typeface="Trebuchet MS" pitchFamily="34" charset="0"/>
              </a:rPr>
              <a:t>once</a:t>
            </a:r>
            <a:r>
              <a:rPr lang="en-US" sz="2700" baseline="0" dirty="0">
                <a:latin typeface="Trebuchet MS" pitchFamily="34" charset="0"/>
              </a:rPr>
              <a:t> (to select it), place your cursor on its frame and your cursor will change to this symbol:         Then, click </a:t>
            </a:r>
            <a:r>
              <a:rPr lang="en-US" sz="2700" u="sng" baseline="0" dirty="0">
                <a:latin typeface="Trebuchet MS" pitchFamily="34" charset="0"/>
              </a:rPr>
              <a:t>once</a:t>
            </a:r>
            <a:r>
              <a:rPr lang="en-US" sz="2700" baseline="0" dirty="0">
                <a:latin typeface="Trebuchet MS" pitchFamily="34" charset="0"/>
              </a:rPr>
              <a:t> and drag it to its new location where you can resize it as needed. Additional placeholders can be found on the left side of this template.</a:t>
            </a:r>
          </a:p>
          <a:p>
            <a:pPr defTabSz="2611854"/>
            <a:endParaRPr lang="en-US" sz="2700" b="1" baseline="0" dirty="0">
              <a:solidFill>
                <a:srgbClr val="FFFF00"/>
              </a:solidFill>
              <a:latin typeface="Trebuchet MS" pitchFamily="34" charset="0"/>
            </a:endParaRPr>
          </a:p>
          <a:p>
            <a:pPr defTabSz="2611854"/>
            <a:r>
              <a:rPr lang="en-US" sz="2700" b="1" baseline="0" dirty="0">
                <a:solidFill>
                  <a:srgbClr val="FFFF00"/>
                </a:solidFill>
                <a:latin typeface="Trebuchet MS" pitchFamily="34" charset="0"/>
              </a:rPr>
              <a:t>Modifying the layout</a:t>
            </a:r>
          </a:p>
          <a:p>
            <a:pPr defTabSz="2611854"/>
            <a:r>
              <a:rPr lang="en-US" sz="2700" dirty="0">
                <a:latin typeface="Trebuchet MS" pitchFamily="34" charset="0"/>
              </a:rPr>
              <a:t>This template has four</a:t>
            </a:r>
            <a:endParaRPr lang="en-US" sz="2700" baseline="0" dirty="0">
              <a:latin typeface="Trebuchet MS" pitchFamily="34" charset="0"/>
            </a:endParaRPr>
          </a:p>
          <a:p>
            <a:pPr defTabSz="2611854"/>
            <a:r>
              <a:rPr lang="en-US" sz="2700" baseline="0" dirty="0">
                <a:latin typeface="Trebuchet MS" pitchFamily="34" charset="0"/>
              </a:rPr>
              <a:t>different column layouts. </a:t>
            </a:r>
          </a:p>
          <a:p>
            <a:pPr defTabSz="2611854"/>
            <a:r>
              <a:rPr lang="en-US" sz="2700" u="sng" baseline="0" dirty="0">
                <a:latin typeface="Trebuchet MS" pitchFamily="34" charset="0"/>
              </a:rPr>
              <a:t>Right-click</a:t>
            </a:r>
            <a:r>
              <a:rPr lang="en-US" sz="2700" baseline="0" dirty="0">
                <a:latin typeface="Trebuchet MS" pitchFamily="34" charset="0"/>
              </a:rPr>
              <a:t> your mouse</a:t>
            </a:r>
          </a:p>
          <a:p>
            <a:pPr defTabSz="2611854"/>
            <a:r>
              <a:rPr lang="en-US" sz="2700" baseline="0" dirty="0">
                <a:latin typeface="Trebuchet MS" pitchFamily="34" charset="0"/>
              </a:rPr>
              <a:t>on the background and </a:t>
            </a:r>
          </a:p>
          <a:p>
            <a:pPr defTabSz="2611854"/>
            <a:r>
              <a:rPr lang="en-US" sz="2700" baseline="0" dirty="0">
                <a:latin typeface="Trebuchet MS" pitchFamily="34" charset="0"/>
              </a:rPr>
              <a:t>click on “Layout” to see </a:t>
            </a:r>
          </a:p>
          <a:p>
            <a:pPr defTabSz="2611854"/>
            <a:r>
              <a:rPr lang="en-US" sz="2700" baseline="0" dirty="0">
                <a:latin typeface="Trebuchet MS" pitchFamily="34" charset="0"/>
              </a:rPr>
              <a:t>the layout options.</a:t>
            </a:r>
            <a:endParaRPr lang="en-US" sz="2700" dirty="0">
              <a:latin typeface="Trebuchet MS" pitchFamily="34" charset="0"/>
            </a:endParaRPr>
          </a:p>
          <a:p>
            <a:pPr marL="0" marR="0" indent="0" algn="l" defTabSz="2611854" rtl="0" eaLnBrk="1" fontAlgn="auto" latinLnBrk="0" hangingPunct="1">
              <a:lnSpc>
                <a:spcPct val="100000"/>
              </a:lnSpc>
              <a:spcBef>
                <a:spcPts val="0"/>
              </a:spcBef>
              <a:spcAft>
                <a:spcPts val="0"/>
              </a:spcAft>
              <a:buClrTx/>
              <a:buSzTx/>
              <a:buFontTx/>
              <a:buNone/>
              <a:tabLst/>
              <a:defRPr/>
            </a:pPr>
            <a:r>
              <a:rPr lang="en-US" sz="2700" baseline="0" dirty="0">
                <a:latin typeface="Trebuchet MS" pitchFamily="34" charset="0"/>
              </a:rPr>
              <a:t>The columns in the provided layouts are fixed and cannot be moved but advanced users can modify any layout by going to VIEW and then SLIDE MASTER.</a:t>
            </a:r>
          </a:p>
          <a:p>
            <a:pPr marL="0" marR="0" indent="0" algn="l" defTabSz="2611854" rtl="0" eaLnBrk="1" fontAlgn="auto" latinLnBrk="0" hangingPunct="1">
              <a:lnSpc>
                <a:spcPct val="100000"/>
              </a:lnSpc>
              <a:spcBef>
                <a:spcPts val="0"/>
              </a:spcBef>
              <a:spcAft>
                <a:spcPts val="0"/>
              </a:spcAft>
              <a:buClrTx/>
              <a:buSzTx/>
              <a:buFontTx/>
              <a:buNone/>
              <a:tabLst/>
              <a:defRPr/>
            </a:pPr>
            <a:endParaRPr lang="en-US" sz="2700" baseline="0" dirty="0">
              <a:latin typeface="Trebuchet MS" pitchFamily="34" charset="0"/>
            </a:endParaRPr>
          </a:p>
          <a:p>
            <a:pPr defTabSz="2611854"/>
            <a:r>
              <a:rPr lang="en-US" sz="2700" b="1" baseline="0" dirty="0">
                <a:solidFill>
                  <a:srgbClr val="FFFF00"/>
                </a:solidFill>
                <a:latin typeface="Trebuchet MS" pitchFamily="34" charset="0"/>
              </a:rPr>
              <a:t>Importing text and graphics from external sources</a:t>
            </a:r>
          </a:p>
          <a:p>
            <a:pPr defTabSz="2611854"/>
            <a:r>
              <a:rPr lang="en-US" sz="2700" b="1" u="sng" baseline="0" dirty="0">
                <a:latin typeface="Trebuchet MS" pitchFamily="34" charset="0"/>
              </a:rPr>
              <a:t>TEXT: </a:t>
            </a:r>
            <a:r>
              <a:rPr lang="en-US" sz="2700" baseline="0" dirty="0">
                <a:latin typeface="Trebuchet MS" pitchFamily="34" charset="0"/>
              </a:rPr>
              <a:t>Paste or type your text into a pre-existing placeholder or drag in a new placeholder from the left side of the template. Move it anywhere as needed.</a:t>
            </a:r>
          </a:p>
          <a:p>
            <a:pPr defTabSz="2611854"/>
            <a:r>
              <a:rPr lang="en-US" sz="2700" b="1" u="sng" baseline="0" dirty="0">
                <a:latin typeface="Trebuchet MS" pitchFamily="34" charset="0"/>
              </a:rPr>
              <a:t>PHOTOS: </a:t>
            </a:r>
            <a:r>
              <a:rPr lang="en-US" sz="2700" baseline="0" dirty="0">
                <a:latin typeface="Trebuchet MS" pitchFamily="34" charset="0"/>
              </a:rPr>
              <a:t>Drag in a picture placeholder, size it </a:t>
            </a:r>
            <a:r>
              <a:rPr lang="en-US" sz="2700" u="sng" baseline="0" dirty="0">
                <a:latin typeface="Trebuchet MS" pitchFamily="34" charset="0"/>
              </a:rPr>
              <a:t>first</a:t>
            </a:r>
            <a:r>
              <a:rPr lang="en-US" sz="2700" baseline="0" dirty="0">
                <a:latin typeface="Trebuchet MS" pitchFamily="34" charset="0"/>
              </a:rPr>
              <a:t>, click in it and insert a photo from the menu.</a:t>
            </a:r>
          </a:p>
          <a:p>
            <a:pPr defTabSz="2611854"/>
            <a:r>
              <a:rPr lang="en-US" sz="2700" b="1" u="sng" baseline="0" dirty="0">
                <a:latin typeface="Trebuchet MS" pitchFamily="34" charset="0"/>
              </a:rPr>
              <a:t>TABLES: </a:t>
            </a:r>
            <a:r>
              <a:rPr lang="en-US" sz="2700" baseline="0" dirty="0">
                <a:latin typeface="Trebuchet MS" pitchFamily="34" charset="0"/>
              </a:rPr>
              <a:t>You can copy and paste a table from an external document onto this poster template. To adjust  the way the text fits within the cells of a table that has been pasted, </a:t>
            </a:r>
            <a:r>
              <a:rPr lang="en-US" sz="2700" u="sng" baseline="0" dirty="0">
                <a:latin typeface="Trebuchet MS" pitchFamily="34" charset="0"/>
              </a:rPr>
              <a:t>right-click</a:t>
            </a:r>
            <a:r>
              <a:rPr lang="en-US" sz="2700" baseline="0" dirty="0">
                <a:latin typeface="Trebuchet MS" pitchFamily="34" charset="0"/>
              </a:rPr>
              <a:t> on the table, click FORMAT SHAPE  then click on TEXT BOX and change the INTERNAL MARGIN values to 0.25</a:t>
            </a:r>
          </a:p>
          <a:p>
            <a:pPr defTabSz="2611854"/>
            <a:endParaRPr lang="en-US" sz="2700" baseline="0" dirty="0">
              <a:latin typeface="Trebuchet MS" pitchFamily="34" charset="0"/>
            </a:endParaRPr>
          </a:p>
          <a:p>
            <a:pPr defTabSz="2611854"/>
            <a:r>
              <a:rPr lang="en-US" sz="2700" b="1" baseline="0" dirty="0">
                <a:solidFill>
                  <a:srgbClr val="FFFF00"/>
                </a:solidFill>
                <a:latin typeface="Trebuchet MS" pitchFamily="34" charset="0"/>
              </a:rPr>
              <a:t>Modifying the color scheme</a:t>
            </a:r>
          </a:p>
          <a:p>
            <a:pPr defTabSz="2611854"/>
            <a:r>
              <a:rPr lang="en-US" sz="2700" baseline="0" dirty="0">
                <a:latin typeface="Trebuchet MS" pitchFamily="34" charset="0"/>
              </a:rPr>
              <a:t>To change the color scheme of this template go to the “Design” menu and click on “Colors”. You can choose from the provide color combinations or you can create your own.</a:t>
            </a:r>
          </a:p>
          <a:p>
            <a:pPr defTabSz="2611854"/>
            <a:endParaRPr lang="en-US" sz="2700" baseline="0" dirty="0">
              <a:latin typeface="Trebuchet MS" pitchFamily="34" charset="0"/>
            </a:endParaRPr>
          </a:p>
          <a:p>
            <a:pPr defTabSz="2611854"/>
            <a:endParaRPr lang="en-US" sz="2700" baseline="0" dirty="0">
              <a:latin typeface="Trebuchet MS" pitchFamily="34" charset="0"/>
            </a:endParaRPr>
          </a:p>
          <a:p>
            <a:pPr defTabSz="3657034"/>
            <a:endParaRPr lang="en-US" sz="1600" baseline="0" dirty="0">
              <a:latin typeface="Trebuchet MS" pitchFamily="34" charset="0"/>
            </a:endParaRPr>
          </a:p>
          <a:p>
            <a:pPr defTabSz="3657034"/>
            <a:endParaRPr lang="en-US" sz="1600" dirty="0">
              <a:latin typeface="Trebuchet MS" pitchFamily="34" charset="0"/>
            </a:endParaRPr>
          </a:p>
          <a:p>
            <a:pPr algn="ctr"/>
            <a:endParaRPr lang="en-US" sz="1600" b="1" dirty="0">
              <a:solidFill>
                <a:schemeClr val="bg1"/>
              </a:solidFill>
              <a:latin typeface="Trebuchet MS" pitchFamily="34" charset="0"/>
            </a:endParaRPr>
          </a:p>
          <a:p>
            <a:pPr defTabSz="3657034"/>
            <a:endParaRPr lang="en-US" sz="1600" b="1" dirty="0">
              <a:solidFill>
                <a:srgbClr val="FFFF00"/>
              </a:solidFill>
              <a:latin typeface="Trebuchet MS" pitchFamily="34" charset="0"/>
            </a:endParaRPr>
          </a:p>
          <a:p>
            <a:pPr algn="ctr"/>
            <a:endParaRPr lang="en-US" sz="2700" b="1" dirty="0">
              <a:latin typeface="Trebuchet MS" pitchFamily="34" charset="0"/>
            </a:endParaRPr>
          </a:p>
        </p:txBody>
      </p:sp>
      <p:sp>
        <p:nvSpPr>
          <p:cNvPr id="28" name="Rectangle 27"/>
          <p:cNvSpPr/>
          <p:nvPr/>
        </p:nvSpPr>
        <p:spPr>
          <a:xfrm>
            <a:off x="-8668656" y="-16330"/>
            <a:ext cx="8375386" cy="27432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52366" tIns="304730" rIns="152366" bIns="152366" rtlCol="0" anchor="t" anchorCtr="0"/>
          <a:lstStyle/>
          <a:p>
            <a:pPr algn="ctr"/>
            <a:r>
              <a:rPr lang="en-US" sz="3600" b="1" dirty="0">
                <a:solidFill>
                  <a:schemeClr val="bg1"/>
                </a:solidFill>
                <a:latin typeface="Trebuchet MS" pitchFamily="34" charset="0"/>
              </a:rPr>
              <a:t>QUICK DESIGN</a:t>
            </a:r>
            <a:r>
              <a:rPr lang="en-US" sz="3600" b="1" baseline="0" dirty="0">
                <a:solidFill>
                  <a:schemeClr val="bg1"/>
                </a:solidFill>
                <a:latin typeface="Trebuchet MS" pitchFamily="34" charset="0"/>
              </a:rPr>
              <a:t> </a:t>
            </a:r>
            <a:r>
              <a:rPr lang="en-US" sz="3600" b="1" dirty="0">
                <a:solidFill>
                  <a:schemeClr val="bg1"/>
                </a:solidFill>
                <a:latin typeface="Trebuchet MS" pitchFamily="34" charset="0"/>
              </a:rPr>
              <a:t>GUIDE</a:t>
            </a:r>
          </a:p>
          <a:p>
            <a:pPr algn="ctr"/>
            <a:r>
              <a:rPr lang="en-US" sz="3400" b="1" dirty="0">
                <a:solidFill>
                  <a:srgbClr val="FFFF00"/>
                </a:solidFill>
                <a:latin typeface="Trebuchet MS" pitchFamily="34" charset="0"/>
              </a:rPr>
              <a:t>(--THIS SECTION DOES NOT PRINT--)</a:t>
            </a:r>
          </a:p>
          <a:p>
            <a:pPr algn="ctr"/>
            <a:endParaRPr lang="en-US" sz="2700" b="1" dirty="0">
              <a:latin typeface="Trebuchet MS" pitchFamily="34" charset="0"/>
            </a:endParaRPr>
          </a:p>
          <a:p>
            <a:pPr defTabSz="3657034"/>
            <a:r>
              <a:rPr lang="en-US" sz="2700" dirty="0">
                <a:latin typeface="Trebuchet MS" pitchFamily="34" charset="0"/>
              </a:rPr>
              <a:t>This PowerPoint</a:t>
            </a:r>
            <a:r>
              <a:rPr lang="en-US" sz="2700" baseline="0" dirty="0">
                <a:latin typeface="Trebuchet MS" pitchFamily="34" charset="0"/>
              </a:rPr>
              <a:t> </a:t>
            </a:r>
            <a:r>
              <a:rPr lang="en-US" sz="2700" dirty="0">
                <a:latin typeface="Trebuchet MS" pitchFamily="34" charset="0"/>
              </a:rPr>
              <a:t>2007 template produces</a:t>
            </a:r>
            <a:r>
              <a:rPr lang="en-US" sz="2700" baseline="0" dirty="0">
                <a:latin typeface="Trebuchet MS" pitchFamily="34" charset="0"/>
              </a:rPr>
              <a:t> </a:t>
            </a:r>
            <a:r>
              <a:rPr lang="en-US" sz="2700" dirty="0">
                <a:latin typeface="Trebuchet MS" pitchFamily="34" charset="0"/>
              </a:rPr>
              <a:t>a 36”x48” professional  poster. It</a:t>
            </a:r>
            <a:r>
              <a:rPr lang="en-US" sz="2700" baseline="0" dirty="0">
                <a:latin typeface="Trebuchet MS" pitchFamily="34" charset="0"/>
              </a:rPr>
              <a:t> </a:t>
            </a:r>
            <a:r>
              <a:rPr lang="en-US" sz="2700" dirty="0">
                <a:latin typeface="Trebuchet MS" pitchFamily="34" charset="0"/>
              </a:rPr>
              <a:t>will save you valuable time placing titles, subtitles,</a:t>
            </a:r>
            <a:r>
              <a:rPr lang="en-US" sz="2700" baseline="0" dirty="0">
                <a:latin typeface="Trebuchet MS" pitchFamily="34" charset="0"/>
              </a:rPr>
              <a:t> text, and graphics</a:t>
            </a:r>
            <a:r>
              <a:rPr lang="en-US" sz="2700" dirty="0">
                <a:latin typeface="Trebuchet MS" pitchFamily="34" charset="0"/>
              </a:rPr>
              <a:t>. </a:t>
            </a:r>
          </a:p>
          <a:p>
            <a:pPr defTabSz="3657034"/>
            <a:endParaRPr lang="en-US" sz="2700" dirty="0">
              <a:latin typeface="Trebuchet MS" pitchFamily="34" charset="0"/>
            </a:endParaRPr>
          </a:p>
          <a:p>
            <a:pPr defTabSz="3657034"/>
            <a:r>
              <a:rPr lang="en-US" sz="2700" dirty="0">
                <a:latin typeface="Trebuchet MS" pitchFamily="34" charset="0"/>
              </a:rPr>
              <a:t>Use it to create your presentation. Then send</a:t>
            </a:r>
            <a:r>
              <a:rPr lang="en-US" sz="2700" baseline="0" dirty="0">
                <a:latin typeface="Trebuchet MS" pitchFamily="34" charset="0"/>
              </a:rPr>
              <a:t> it </a:t>
            </a:r>
            <a:r>
              <a:rPr lang="en-US" sz="2700" dirty="0">
                <a:latin typeface="Trebuchet MS" pitchFamily="34" charset="0"/>
              </a:rPr>
              <a:t>to </a:t>
            </a:r>
            <a:r>
              <a:rPr lang="en-US" sz="2700" b="1" dirty="0">
                <a:latin typeface="Trebuchet MS" pitchFamily="34" charset="0"/>
              </a:rPr>
              <a:t>PosterPresentations.com</a:t>
            </a:r>
            <a:r>
              <a:rPr lang="en-US" sz="2700" dirty="0">
                <a:latin typeface="Trebuchet MS" pitchFamily="34" charset="0"/>
              </a:rPr>
              <a:t> for premium quality, same day affordable printing.</a:t>
            </a:r>
            <a:br>
              <a:rPr lang="en-US" sz="2700" dirty="0">
                <a:latin typeface="Trebuchet MS" pitchFamily="34" charset="0"/>
              </a:rPr>
            </a:br>
            <a:endParaRPr lang="en-US" sz="2700" dirty="0">
              <a:latin typeface="Trebuchet MS" pitchFamily="34" charset="0"/>
            </a:endParaRPr>
          </a:p>
          <a:p>
            <a:pPr defTabSz="3657034"/>
            <a:r>
              <a:rPr lang="en-US" sz="2700" dirty="0">
                <a:latin typeface="Trebuchet MS" pitchFamily="34" charset="0"/>
              </a:rPr>
              <a:t>We provide a series of </a:t>
            </a:r>
            <a:r>
              <a:rPr lang="en-US" sz="2700" b="1" dirty="0">
                <a:latin typeface="Trebuchet MS" pitchFamily="34" charset="0"/>
              </a:rPr>
              <a:t>online tutorials</a:t>
            </a:r>
            <a:r>
              <a:rPr lang="en-US" sz="2700" dirty="0">
                <a:latin typeface="Trebuchet MS" pitchFamily="34" charset="0"/>
              </a:rPr>
              <a:t> that will guide you through the poster design process and answer your poster production questions. </a:t>
            </a:r>
          </a:p>
          <a:p>
            <a:pPr defTabSz="3657034"/>
            <a:endParaRPr lang="en-US" sz="2700" dirty="0">
              <a:latin typeface="Trebuchet MS" pitchFamily="34" charset="0"/>
            </a:endParaRPr>
          </a:p>
          <a:p>
            <a:pPr defTabSz="3657034"/>
            <a:r>
              <a:rPr lang="en-US" sz="2700" dirty="0">
                <a:latin typeface="Trebuchet MS" pitchFamily="34" charset="0"/>
              </a:rPr>
              <a:t>View our online</a:t>
            </a:r>
            <a:r>
              <a:rPr lang="en-US" sz="2700" baseline="0" dirty="0">
                <a:latin typeface="Trebuchet MS" pitchFamily="34" charset="0"/>
              </a:rPr>
              <a:t> tutorials at:</a:t>
            </a:r>
            <a:br>
              <a:rPr lang="en-US" sz="2700" dirty="0">
                <a:latin typeface="Trebuchet MS" pitchFamily="34" charset="0"/>
              </a:rPr>
            </a:br>
            <a:r>
              <a:rPr lang="en-US" sz="2700" dirty="0">
                <a:solidFill>
                  <a:srgbClr val="FFFF00"/>
                </a:solidFill>
                <a:latin typeface="Trebuchet MS" pitchFamily="34" charset="0"/>
              </a:rPr>
              <a:t> http://bit.ly/Poster_creation_help </a:t>
            </a:r>
            <a:br>
              <a:rPr lang="en-US" sz="2700" dirty="0">
                <a:latin typeface="Trebuchet MS" pitchFamily="34" charset="0"/>
              </a:rPr>
            </a:br>
            <a:r>
              <a:rPr lang="en-US" sz="2700" dirty="0">
                <a:latin typeface="Trebuchet MS" pitchFamily="34" charset="0"/>
              </a:rPr>
              <a:t>(copy</a:t>
            </a:r>
            <a:r>
              <a:rPr lang="en-US" sz="2700" baseline="0" dirty="0">
                <a:latin typeface="Trebuchet MS" pitchFamily="34" charset="0"/>
              </a:rPr>
              <a:t> and paste the link into your web browser).</a:t>
            </a:r>
          </a:p>
          <a:p>
            <a:pPr defTabSz="3657034"/>
            <a:endParaRPr lang="en-US" sz="2700" dirty="0">
              <a:latin typeface="Trebuchet MS" pitchFamily="34" charset="0"/>
            </a:endParaRPr>
          </a:p>
          <a:p>
            <a:pPr defTabSz="3657034"/>
            <a:r>
              <a:rPr lang="en-US" sz="2700" dirty="0">
                <a:latin typeface="Trebuchet MS" pitchFamily="34" charset="0"/>
              </a:rPr>
              <a:t>For assistance and to order your printed poster</a:t>
            </a:r>
            <a:r>
              <a:rPr lang="en-US" sz="2700" dirty="0">
                <a:solidFill>
                  <a:schemeClr val="bg1"/>
                </a:solidFill>
                <a:latin typeface="Trebuchet MS" pitchFamily="34" charset="0"/>
              </a:rPr>
              <a:t> call </a:t>
            </a:r>
            <a:r>
              <a:rPr lang="en-US" sz="2700" b="1" dirty="0">
                <a:solidFill>
                  <a:srgbClr val="FFFF00"/>
                </a:solidFill>
                <a:latin typeface="Trebuchet MS" pitchFamily="34" charset="0"/>
              </a:rPr>
              <a:t>PosterPresentations.com</a:t>
            </a:r>
            <a:r>
              <a:rPr lang="en-US" sz="2700" dirty="0">
                <a:solidFill>
                  <a:srgbClr val="FFFF00"/>
                </a:solidFill>
                <a:latin typeface="Trebuchet MS" pitchFamily="34" charset="0"/>
              </a:rPr>
              <a:t> </a:t>
            </a:r>
            <a:r>
              <a:rPr lang="en-US" sz="2700" dirty="0">
                <a:latin typeface="Trebuchet MS" pitchFamily="34" charset="0"/>
              </a:rPr>
              <a:t>at </a:t>
            </a:r>
            <a:r>
              <a:rPr lang="en-US" sz="3400" b="1" dirty="0">
                <a:solidFill>
                  <a:srgbClr val="FFFF00"/>
                </a:solidFill>
                <a:latin typeface="Trebuchet MS" pitchFamily="34" charset="0"/>
              </a:rPr>
              <a:t>1.866.649.3004</a:t>
            </a:r>
          </a:p>
          <a:p>
            <a:pPr defTabSz="3657034"/>
            <a:endParaRPr lang="en-US" sz="3400" b="1" dirty="0">
              <a:solidFill>
                <a:srgbClr val="FFFF00"/>
              </a:solidFill>
              <a:latin typeface="Trebuchet MS" pitchFamily="34" charset="0"/>
            </a:endParaRPr>
          </a:p>
          <a:p>
            <a:pPr defTabSz="3657034"/>
            <a:endParaRPr lang="en-US" sz="3400" b="1" dirty="0">
              <a:solidFill>
                <a:srgbClr val="FFFF00"/>
              </a:solidFill>
              <a:latin typeface="Trebuchet MS" pitchFamily="34" charset="0"/>
            </a:endParaRPr>
          </a:p>
          <a:p>
            <a:pPr algn="ctr"/>
            <a:r>
              <a:rPr lang="en-US" sz="3600" b="1" dirty="0">
                <a:solidFill>
                  <a:schemeClr val="bg1"/>
                </a:solidFill>
                <a:latin typeface="Trebuchet MS" pitchFamily="34" charset="0"/>
              </a:rPr>
              <a:t>Object Placeholders</a:t>
            </a:r>
          </a:p>
          <a:p>
            <a:pPr algn="ctr"/>
            <a:endParaRPr lang="en-US" sz="3600" b="1" dirty="0">
              <a:solidFill>
                <a:schemeClr val="bg1"/>
              </a:solidFill>
              <a:latin typeface="Trebuchet MS" pitchFamily="34" charset="0"/>
            </a:endParaRPr>
          </a:p>
          <a:p>
            <a:pPr defTabSz="3657034"/>
            <a:r>
              <a:rPr lang="en-US" sz="2700" dirty="0">
                <a:latin typeface="Trebuchet MS" pitchFamily="34" charset="0"/>
              </a:rPr>
              <a:t>Use the placeholders provided below to add new elements to your poster:</a:t>
            </a:r>
            <a:r>
              <a:rPr lang="en-US" sz="2700" baseline="0" dirty="0">
                <a:latin typeface="Trebuchet MS" pitchFamily="34" charset="0"/>
              </a:rPr>
              <a:t> </a:t>
            </a:r>
            <a:r>
              <a:rPr lang="en-US" sz="2700" dirty="0">
                <a:latin typeface="Trebuchet MS" pitchFamily="34" charset="0"/>
              </a:rPr>
              <a:t>Drag a placeholder onto the</a:t>
            </a:r>
            <a:r>
              <a:rPr lang="en-US" sz="2700" baseline="0" dirty="0">
                <a:latin typeface="Trebuchet MS" pitchFamily="34" charset="0"/>
              </a:rPr>
              <a:t> poster area,</a:t>
            </a:r>
            <a:r>
              <a:rPr lang="en-US" sz="2700" dirty="0">
                <a:latin typeface="Trebuchet MS" pitchFamily="34" charset="0"/>
              </a:rPr>
              <a:t> size it, and click it to edit.</a:t>
            </a:r>
          </a:p>
          <a:p>
            <a:pPr defTabSz="3657034"/>
            <a:endParaRPr lang="en-US" sz="2700" dirty="0">
              <a:latin typeface="Trebuchet MS" pitchFamily="34" charset="0"/>
            </a:endParaRPr>
          </a:p>
          <a:p>
            <a:pPr defTabSz="3657034"/>
            <a:r>
              <a:rPr lang="en-US" sz="2700" b="1" dirty="0">
                <a:solidFill>
                  <a:srgbClr val="FFFF00"/>
                </a:solidFill>
                <a:latin typeface="Trebuchet MS" pitchFamily="34" charset="0"/>
              </a:rPr>
              <a:t>Section Header placeholder</a:t>
            </a:r>
          </a:p>
          <a:p>
            <a:pPr defTabSz="3657034"/>
            <a:r>
              <a:rPr lang="en-US" sz="2700" dirty="0">
                <a:latin typeface="Trebuchet MS" pitchFamily="34" charset="0"/>
              </a:rPr>
              <a:t>Move</a:t>
            </a:r>
            <a:r>
              <a:rPr lang="en-US" sz="2700" baseline="0" dirty="0">
                <a:latin typeface="Trebuchet MS" pitchFamily="34" charset="0"/>
              </a:rPr>
              <a:t> this preformatted section header placeholder to the poster area to add another section header. Use section headers to separate topics or concepts within your presentation. </a:t>
            </a:r>
          </a:p>
          <a:p>
            <a:pPr defTabSz="3657034"/>
            <a:endParaRPr lang="en-US" sz="2700" baseline="0" dirty="0">
              <a:latin typeface="Trebuchet MS" pitchFamily="34" charset="0"/>
            </a:endParaRPr>
          </a:p>
          <a:p>
            <a:pPr defTabSz="3657034"/>
            <a:endParaRPr lang="en-US" sz="2700" dirty="0">
              <a:latin typeface="Trebuchet MS" pitchFamily="34" charset="0"/>
            </a:endParaRPr>
          </a:p>
          <a:p>
            <a:pPr defTabSz="3657034"/>
            <a:endParaRPr lang="en-US" sz="2700" b="1" dirty="0">
              <a:solidFill>
                <a:srgbClr val="FFFF00"/>
              </a:solidFill>
              <a:latin typeface="Trebuchet MS" pitchFamily="34" charset="0"/>
            </a:endParaRPr>
          </a:p>
          <a:p>
            <a:pPr defTabSz="3657034"/>
            <a:r>
              <a:rPr lang="en-US" sz="2700" b="1" dirty="0">
                <a:solidFill>
                  <a:srgbClr val="FFFF00"/>
                </a:solidFill>
                <a:latin typeface="Trebuchet MS" pitchFamily="34" charset="0"/>
              </a:rPr>
              <a:t>Text placeholder</a:t>
            </a:r>
          </a:p>
          <a:p>
            <a:pPr defTabSz="3657034"/>
            <a:r>
              <a:rPr lang="en-US" sz="2700" baseline="0" dirty="0">
                <a:latin typeface="Trebuchet MS" pitchFamily="34" charset="0"/>
              </a:rPr>
              <a:t>Move this preformatted text placeholder to the poster to add a new body of text.</a:t>
            </a:r>
          </a:p>
          <a:p>
            <a:pPr defTabSz="3657034"/>
            <a:endParaRPr lang="en-US" sz="2700" baseline="0" dirty="0">
              <a:latin typeface="Trebuchet MS" pitchFamily="34" charset="0"/>
            </a:endParaRPr>
          </a:p>
          <a:p>
            <a:pPr defTabSz="3657034"/>
            <a:endParaRPr lang="en-US" sz="2700" baseline="0" dirty="0">
              <a:latin typeface="Trebuchet MS" pitchFamily="34" charset="0"/>
            </a:endParaRPr>
          </a:p>
          <a:p>
            <a:pPr defTabSz="3657034"/>
            <a:endParaRPr lang="en-US" sz="2700" baseline="0" dirty="0">
              <a:latin typeface="Trebuchet MS" pitchFamily="34" charset="0"/>
            </a:endParaRPr>
          </a:p>
          <a:p>
            <a:pPr defTabSz="3657034"/>
            <a:endParaRPr lang="en-US" sz="2700" b="1" baseline="0" dirty="0">
              <a:solidFill>
                <a:srgbClr val="FFFF00"/>
              </a:solidFill>
              <a:latin typeface="Trebuchet MS" pitchFamily="34" charset="0"/>
            </a:endParaRPr>
          </a:p>
          <a:p>
            <a:pPr defTabSz="3657034"/>
            <a:r>
              <a:rPr lang="en-US" sz="2700" b="1" baseline="0" dirty="0">
                <a:solidFill>
                  <a:srgbClr val="FFFF00"/>
                </a:solidFill>
                <a:latin typeface="Trebuchet MS" pitchFamily="34" charset="0"/>
              </a:rPr>
              <a:t>Picture placeholder</a:t>
            </a:r>
          </a:p>
          <a:p>
            <a:pPr defTabSz="3657034"/>
            <a:r>
              <a:rPr lang="en-US" sz="2700" baseline="0" dirty="0">
                <a:latin typeface="Trebuchet MS" pitchFamily="34" charset="0"/>
              </a:rPr>
              <a:t>Move this graphic placeholder onto your poster, size it first, and then click it to add a picture to the poster.</a:t>
            </a:r>
          </a:p>
          <a:p>
            <a:pPr defTabSz="3657034"/>
            <a:endParaRPr lang="en-US" sz="2700" baseline="0" dirty="0">
              <a:latin typeface="Trebuchet MS" pitchFamily="34" charset="0"/>
            </a:endParaRPr>
          </a:p>
          <a:p>
            <a:pPr defTabSz="3657034"/>
            <a:endParaRPr lang="en-US" sz="2700" baseline="0" dirty="0">
              <a:latin typeface="Trebuchet MS" pitchFamily="34" charset="0"/>
            </a:endParaRPr>
          </a:p>
          <a:p>
            <a:pPr defTabSz="3657034"/>
            <a:endParaRPr lang="en-US" sz="2700" baseline="0" dirty="0">
              <a:latin typeface="Trebuchet MS" pitchFamily="34" charset="0"/>
            </a:endParaRPr>
          </a:p>
          <a:p>
            <a:pPr algn="ctr"/>
            <a:endParaRPr lang="en-US" sz="3600" b="1" dirty="0">
              <a:solidFill>
                <a:schemeClr val="bg1"/>
              </a:solidFill>
              <a:latin typeface="Trebuchet MS" pitchFamily="34" charset="0"/>
            </a:endParaRPr>
          </a:p>
          <a:p>
            <a:pPr algn="ctr"/>
            <a:endParaRPr lang="en-US" sz="3600" b="1" dirty="0">
              <a:solidFill>
                <a:schemeClr val="bg1"/>
              </a:solidFill>
              <a:latin typeface="Trebuchet MS" pitchFamily="34" charset="0"/>
            </a:endParaRPr>
          </a:p>
          <a:p>
            <a:pPr algn="ctr"/>
            <a:endParaRPr lang="en-US" sz="3600" b="1" dirty="0">
              <a:solidFill>
                <a:schemeClr val="bg1"/>
              </a:solidFill>
              <a:latin typeface="Trebuchet MS" pitchFamily="34" charset="0"/>
            </a:endParaRPr>
          </a:p>
          <a:p>
            <a:pPr algn="ctr"/>
            <a:endParaRPr lang="en-US" sz="3600" b="1" dirty="0">
              <a:solidFill>
                <a:schemeClr val="bg1"/>
              </a:solidFill>
              <a:latin typeface="Trebuchet MS" pitchFamily="34" charset="0"/>
            </a:endParaRPr>
          </a:p>
          <a:p>
            <a:pPr defTabSz="3657034"/>
            <a:endParaRPr lang="en-US" sz="2700" dirty="0">
              <a:latin typeface="Trebuchet MS" pitchFamily="34" charset="0"/>
            </a:endParaRPr>
          </a:p>
          <a:p>
            <a:pPr algn="ctr"/>
            <a:endParaRPr lang="en-US" sz="2700" b="1" dirty="0">
              <a:solidFill>
                <a:schemeClr val="bg1"/>
              </a:solidFill>
              <a:latin typeface="Trebuchet MS" pitchFamily="34" charset="0"/>
            </a:endParaRPr>
          </a:p>
          <a:p>
            <a:pPr defTabSz="3657034"/>
            <a:endParaRPr lang="en-US" sz="2700" b="1" dirty="0">
              <a:solidFill>
                <a:srgbClr val="FFFF00"/>
              </a:solidFill>
              <a:latin typeface="Trebuchet MS" pitchFamily="34" charset="0"/>
            </a:endParaRPr>
          </a:p>
          <a:p>
            <a:pPr algn="ctr"/>
            <a:endParaRPr lang="en-US" sz="3600" b="1" dirty="0">
              <a:latin typeface="Trebuchet MS" pitchFamily="34" charset="0"/>
            </a:endParaRPr>
          </a:p>
        </p:txBody>
      </p:sp>
      <p:sp>
        <p:nvSpPr>
          <p:cNvPr id="29" name="Rectangle 28"/>
          <p:cNvSpPr/>
          <p:nvPr/>
        </p:nvSpPr>
        <p:spPr>
          <a:xfrm>
            <a:off x="-8642072" y="17747511"/>
            <a:ext cx="8348800" cy="647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84" tIns="38091" rIns="76184" bIns="38091" rtlCol="0" anchor="ctr"/>
          <a:lstStyle/>
          <a:p>
            <a:pPr algn="ctr"/>
            <a:endParaRPr lang="en-US" dirty="0"/>
          </a:p>
        </p:txBody>
      </p:sp>
      <p:pic>
        <p:nvPicPr>
          <p:cNvPr id="30" name="Picture 2"/>
          <p:cNvPicPr>
            <a:picLocks noChangeAspect="1" noChangeArrowheads="1"/>
          </p:cNvPicPr>
          <p:nvPr/>
        </p:nvPicPr>
        <p:blipFill>
          <a:blip r:embed="rId3" cstate="print"/>
          <a:srcRect/>
          <a:stretch>
            <a:fillRect/>
          </a:stretch>
        </p:blipFill>
        <p:spPr bwMode="auto">
          <a:xfrm>
            <a:off x="40915206" y="12937619"/>
            <a:ext cx="3951139" cy="2548485"/>
          </a:xfrm>
          <a:prstGeom prst="rect">
            <a:avLst/>
          </a:prstGeom>
          <a:noFill/>
          <a:ln w="9525">
            <a:noFill/>
            <a:miter lim="800000"/>
            <a:headEnd/>
            <a:tailEnd/>
          </a:ln>
          <a:effectLst/>
        </p:spPr>
      </p:pic>
      <p:pic>
        <p:nvPicPr>
          <p:cNvPr id="31" name="Picture 2"/>
          <p:cNvPicPr>
            <a:picLocks noChangeAspect="1" noChangeArrowheads="1"/>
          </p:cNvPicPr>
          <p:nvPr/>
        </p:nvPicPr>
        <p:blipFill>
          <a:blip r:embed="rId4" cstate="print"/>
          <a:srcRect/>
          <a:stretch>
            <a:fillRect/>
          </a:stretch>
        </p:blipFill>
        <p:spPr bwMode="auto">
          <a:xfrm>
            <a:off x="39452438" y="10932351"/>
            <a:ext cx="492126" cy="365125"/>
          </a:xfrm>
          <a:prstGeom prst="rect">
            <a:avLst/>
          </a:prstGeom>
          <a:noFill/>
          <a:ln w="9525">
            <a:solidFill>
              <a:schemeClr val="tx1"/>
            </a:solidFill>
            <a:miter lim="800000"/>
            <a:headEnd/>
            <a:tailEnd/>
          </a:ln>
          <a:effectLst/>
        </p:spPr>
      </p:pic>
      <p:sp>
        <p:nvSpPr>
          <p:cNvPr id="32" name="TextBox 31"/>
          <p:cNvSpPr txBox="1"/>
          <p:nvPr/>
        </p:nvSpPr>
        <p:spPr>
          <a:xfrm>
            <a:off x="37073117" y="25490673"/>
            <a:ext cx="7633572" cy="1831252"/>
          </a:xfrm>
          <a:prstGeom prst="rect">
            <a:avLst/>
          </a:prstGeom>
          <a:noFill/>
        </p:spPr>
        <p:txBody>
          <a:bodyPr wrap="square" lIns="76184" tIns="38091" rIns="76184" bIns="38091" rtlCol="0">
            <a:spAutoFit/>
          </a:bodyPr>
          <a:lstStyle/>
          <a:p>
            <a:r>
              <a:rPr lang="en-US" sz="3000" dirty="0">
                <a:solidFill>
                  <a:schemeClr val="bg1"/>
                </a:solidFill>
              </a:rPr>
              <a:t>© 2011 PosterPresentations.com</a:t>
            </a:r>
            <a:br>
              <a:rPr lang="en-US" sz="3000" dirty="0">
                <a:solidFill>
                  <a:schemeClr val="bg1"/>
                </a:solidFill>
              </a:rPr>
            </a:br>
            <a:r>
              <a:rPr lang="en-US" sz="3000" dirty="0">
                <a:solidFill>
                  <a:schemeClr val="bg1"/>
                </a:solidFill>
              </a:rPr>
              <a:t>    </a:t>
            </a:r>
            <a:r>
              <a:rPr lang="en-US" sz="2700" dirty="0">
                <a:solidFill>
                  <a:schemeClr val="bg1"/>
                </a:solidFill>
              </a:rPr>
              <a:t>2117 Fourth Street ,</a:t>
            </a:r>
            <a:r>
              <a:rPr lang="en-US" sz="2700" baseline="0" dirty="0">
                <a:solidFill>
                  <a:schemeClr val="bg1"/>
                </a:solidFill>
              </a:rPr>
              <a:t> Unit C</a:t>
            </a:r>
            <a:br>
              <a:rPr lang="en-US" sz="2700" baseline="0" dirty="0">
                <a:solidFill>
                  <a:schemeClr val="bg1"/>
                </a:solidFill>
              </a:rPr>
            </a:br>
            <a:r>
              <a:rPr lang="en-US" sz="2700" baseline="0" dirty="0">
                <a:solidFill>
                  <a:schemeClr val="bg1"/>
                </a:solidFill>
              </a:rPr>
              <a:t>    Berkeley CA 94710</a:t>
            </a:r>
            <a:br>
              <a:rPr lang="en-US" sz="2700" baseline="0" dirty="0">
                <a:solidFill>
                  <a:schemeClr val="bg1"/>
                </a:solidFill>
              </a:rPr>
            </a:br>
            <a:r>
              <a:rPr lang="en-US" sz="2700" baseline="0" dirty="0">
                <a:solidFill>
                  <a:schemeClr val="bg1"/>
                </a:solidFill>
              </a:rPr>
              <a:t>    </a:t>
            </a:r>
            <a:r>
              <a:rPr lang="en-US" sz="2700" b="1" baseline="0" dirty="0">
                <a:solidFill>
                  <a:srgbClr val="FFFF00"/>
                </a:solidFill>
              </a:rPr>
              <a:t>posterpresenter@gmail.com</a:t>
            </a:r>
            <a:endParaRPr lang="en-US" sz="3000" b="1" dirty="0">
              <a:solidFill>
                <a:srgbClr val="FFFF00"/>
              </a:solidFill>
            </a:endParaRPr>
          </a:p>
        </p:txBody>
      </p:sp>
      <p:grpSp>
        <p:nvGrpSpPr>
          <p:cNvPr id="33" name="Group 32"/>
          <p:cNvGrpSpPr/>
          <p:nvPr/>
        </p:nvGrpSpPr>
        <p:grpSpPr>
          <a:xfrm>
            <a:off x="-8533214" y="26413755"/>
            <a:ext cx="8142832" cy="908851"/>
            <a:chOff x="44242388" y="28054064"/>
            <a:chExt cx="9771398" cy="1090621"/>
          </a:xfrm>
        </p:grpSpPr>
        <p:sp>
          <p:nvSpPr>
            <p:cNvPr id="34" name="Rounded Rectangle 33"/>
            <p:cNvSpPr/>
            <p:nvPr userDrawn="1"/>
          </p:nvSpPr>
          <p:spPr>
            <a:xfrm>
              <a:off x="44242388" y="28054064"/>
              <a:ext cx="9771397" cy="10906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7" descr="http://t2.gstatic.com/images?q=tbn:ANd9GcR4APHC6TT9w54M2zn_pvCiBxUNcspYPoVxirLRphBoJabfSvu7zw">
              <a:hlinkClick r:id="rId5"/>
            </p:cNvPr>
            <p:cNvPicPr>
              <a:picLocks noChangeAspect="1" noChangeArrowheads="1"/>
            </p:cNvPicPr>
            <p:nvPr userDrawn="1"/>
          </p:nvPicPr>
          <p:blipFill>
            <a:blip r:embed="rId6" cstate="print"/>
            <a:srcRect/>
            <a:stretch>
              <a:fillRect/>
            </a:stretch>
          </p:blipFill>
          <p:spPr bwMode="auto">
            <a:xfrm>
              <a:off x="44341112" y="28126635"/>
              <a:ext cx="914400" cy="914400"/>
            </a:xfrm>
            <a:prstGeom prst="rect">
              <a:avLst/>
            </a:prstGeom>
            <a:noFill/>
          </p:spPr>
        </p:pic>
        <p:sp>
          <p:nvSpPr>
            <p:cNvPr id="36" name="TextBox 35"/>
            <p:cNvSpPr txBox="1"/>
            <p:nvPr userDrawn="1"/>
          </p:nvSpPr>
          <p:spPr>
            <a:xfrm>
              <a:off x="45342600" y="28154090"/>
              <a:ext cx="8671186" cy="923329"/>
            </a:xfrm>
            <a:prstGeom prst="rect">
              <a:avLst/>
            </a:prstGeom>
            <a:noFill/>
          </p:spPr>
          <p:txBody>
            <a:bodyPr wrap="square" rtlCol="0">
              <a:spAutoFit/>
            </a:bodyPr>
            <a:lstStyle/>
            <a:p>
              <a:r>
                <a:rPr lang="en-US" sz="2200" dirty="0">
                  <a:solidFill>
                    <a:schemeClr val="tx2"/>
                  </a:solidFill>
                  <a:latin typeface="Trebuchet MS" pitchFamily="34" charset="0"/>
                </a:rPr>
                <a:t>Student</a:t>
              </a:r>
              <a:r>
                <a:rPr lang="en-US" sz="2200" baseline="0" dirty="0">
                  <a:solidFill>
                    <a:schemeClr val="tx2"/>
                  </a:solidFill>
                  <a:latin typeface="Trebuchet MS" pitchFamily="34" charset="0"/>
                </a:rPr>
                <a:t> discounts are available on our Facebook page.</a:t>
              </a:r>
              <a:br>
                <a:rPr lang="en-US" sz="2200" baseline="0" dirty="0">
                  <a:solidFill>
                    <a:schemeClr val="tx2"/>
                  </a:solidFill>
                  <a:latin typeface="Trebuchet MS" pitchFamily="34" charset="0"/>
                </a:rPr>
              </a:br>
              <a:r>
                <a:rPr lang="en-US" sz="2200" baseline="0" dirty="0">
                  <a:solidFill>
                    <a:schemeClr val="tx2"/>
                  </a:solidFill>
                  <a:latin typeface="Trebuchet MS" pitchFamily="34" charset="0"/>
                </a:rPr>
                <a:t>Go to </a:t>
              </a:r>
              <a:r>
                <a:rPr lang="en-US" sz="2200" u="sng" baseline="0" dirty="0">
                  <a:solidFill>
                    <a:schemeClr val="tx2"/>
                  </a:solidFill>
                  <a:latin typeface="Trebuchet MS" pitchFamily="34" charset="0"/>
                </a:rPr>
                <a:t>PosterPresentations.com</a:t>
              </a:r>
              <a:r>
                <a:rPr lang="en-US" sz="2200" baseline="0" dirty="0">
                  <a:solidFill>
                    <a:schemeClr val="tx2"/>
                  </a:solidFill>
                  <a:latin typeface="Trebuchet MS" pitchFamily="34" charset="0"/>
                </a:rPr>
                <a:t> and click on the FB icon. </a:t>
              </a:r>
              <a:endParaRPr lang="en-US" sz="2200" dirty="0">
                <a:solidFill>
                  <a:schemeClr val="tx2"/>
                </a:solidFill>
                <a:latin typeface="Trebuchet MS" pitchFamily="34" charset="0"/>
              </a:endParaRPr>
            </a:p>
          </p:txBody>
        </p:sp>
      </p:grpSp>
      <p:cxnSp>
        <p:nvCxnSpPr>
          <p:cNvPr id="37" name="Straight Connector 36"/>
          <p:cNvCxnSpPr/>
          <p:nvPr/>
        </p:nvCxnSpPr>
        <p:spPr>
          <a:xfrm>
            <a:off x="36851771" y="25416778"/>
            <a:ext cx="8375386" cy="132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642072" y="9652002"/>
            <a:ext cx="8348800" cy="133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6878357" y="4034882"/>
            <a:ext cx="8348800" cy="133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3656768" rtl="0" eaLnBrk="1" latinLnBrk="0" hangingPunct="1">
        <a:spcBef>
          <a:spcPct val="0"/>
        </a:spcBef>
        <a:buNone/>
        <a:defRPr sz="7300" kern="1200">
          <a:solidFill>
            <a:schemeClr val="bg1"/>
          </a:solidFill>
          <a:latin typeface="Trebuchet MS" pitchFamily="34" charset="0"/>
          <a:ea typeface="+mj-ea"/>
          <a:cs typeface="+mj-cs"/>
        </a:defRPr>
      </a:lvl1pPr>
    </p:titleStyle>
    <p:bodyStyle>
      <a:lvl1pPr marL="1371288" indent="-1371288" algn="l" defTabSz="3656768" rtl="0" eaLnBrk="1" latinLnBrk="0" hangingPunct="1">
        <a:spcBef>
          <a:spcPct val="20000"/>
        </a:spcBef>
        <a:buFont typeface="Arial" pitchFamily="34" charset="0"/>
        <a:buChar char="•"/>
        <a:defRPr sz="12800" kern="1200">
          <a:solidFill>
            <a:schemeClr val="tx1"/>
          </a:solidFill>
          <a:latin typeface="+mn-lt"/>
          <a:ea typeface="+mn-ea"/>
          <a:cs typeface="+mn-cs"/>
        </a:defRPr>
      </a:lvl1pPr>
      <a:lvl2pPr marL="2971125" indent="-1142740" algn="l" defTabSz="3656768" rtl="0" eaLnBrk="1" latinLnBrk="0" hangingPunct="1">
        <a:spcBef>
          <a:spcPct val="20000"/>
        </a:spcBef>
        <a:buFont typeface="Arial" pitchFamily="34" charset="0"/>
        <a:buChar char="–"/>
        <a:defRPr sz="11200" kern="1200">
          <a:solidFill>
            <a:schemeClr val="tx1"/>
          </a:solidFill>
          <a:latin typeface="+mn-lt"/>
          <a:ea typeface="+mn-ea"/>
          <a:cs typeface="+mn-cs"/>
        </a:defRPr>
      </a:lvl2pPr>
      <a:lvl3pPr marL="4570962" indent="-914193" algn="l" defTabSz="3656768" rtl="0" eaLnBrk="1" latinLnBrk="0" hangingPunct="1">
        <a:spcBef>
          <a:spcPct val="20000"/>
        </a:spcBef>
        <a:buFont typeface="Arial" pitchFamily="34" charset="0"/>
        <a:buChar char="•"/>
        <a:defRPr sz="9700" kern="1200">
          <a:solidFill>
            <a:schemeClr val="tx1"/>
          </a:solidFill>
          <a:latin typeface="+mn-lt"/>
          <a:ea typeface="+mn-ea"/>
          <a:cs typeface="+mn-cs"/>
        </a:defRPr>
      </a:lvl3pPr>
      <a:lvl4pPr marL="6399347"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4pPr>
      <a:lvl5pPr marL="8227731"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5pPr>
      <a:lvl6pPr marL="10056115"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6pPr>
      <a:lvl7pPr marL="11884500"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7pPr>
      <a:lvl8pPr marL="13712885"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8pPr>
      <a:lvl9pPr marL="15541269"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9pPr>
    </p:bodyStyle>
    <p:otherStyle>
      <a:defPPr>
        <a:defRPr lang="en-US"/>
      </a:defPPr>
      <a:lvl1pPr marL="0" algn="l" defTabSz="3656768" rtl="0" eaLnBrk="1" latinLnBrk="0" hangingPunct="1">
        <a:defRPr sz="7100" kern="1200">
          <a:solidFill>
            <a:schemeClr val="tx1"/>
          </a:solidFill>
          <a:latin typeface="+mn-lt"/>
          <a:ea typeface="+mn-ea"/>
          <a:cs typeface="+mn-cs"/>
        </a:defRPr>
      </a:lvl1pPr>
      <a:lvl2pPr marL="1828385" algn="l" defTabSz="3656768" rtl="0" eaLnBrk="1" latinLnBrk="0" hangingPunct="1">
        <a:defRPr sz="7100" kern="1200">
          <a:solidFill>
            <a:schemeClr val="tx1"/>
          </a:solidFill>
          <a:latin typeface="+mn-lt"/>
          <a:ea typeface="+mn-ea"/>
          <a:cs typeface="+mn-cs"/>
        </a:defRPr>
      </a:lvl2pPr>
      <a:lvl3pPr marL="3656768" algn="l" defTabSz="3656768" rtl="0" eaLnBrk="1" latinLnBrk="0" hangingPunct="1">
        <a:defRPr sz="7100" kern="1200">
          <a:solidFill>
            <a:schemeClr val="tx1"/>
          </a:solidFill>
          <a:latin typeface="+mn-lt"/>
          <a:ea typeface="+mn-ea"/>
          <a:cs typeface="+mn-cs"/>
        </a:defRPr>
      </a:lvl3pPr>
      <a:lvl4pPr marL="5485154" algn="l" defTabSz="3656768" rtl="0" eaLnBrk="1" latinLnBrk="0" hangingPunct="1">
        <a:defRPr sz="7100" kern="1200">
          <a:solidFill>
            <a:schemeClr val="tx1"/>
          </a:solidFill>
          <a:latin typeface="+mn-lt"/>
          <a:ea typeface="+mn-ea"/>
          <a:cs typeface="+mn-cs"/>
        </a:defRPr>
      </a:lvl4pPr>
      <a:lvl5pPr marL="7313538" algn="l" defTabSz="3656768" rtl="0" eaLnBrk="1" latinLnBrk="0" hangingPunct="1">
        <a:defRPr sz="7100" kern="1200">
          <a:solidFill>
            <a:schemeClr val="tx1"/>
          </a:solidFill>
          <a:latin typeface="+mn-lt"/>
          <a:ea typeface="+mn-ea"/>
          <a:cs typeface="+mn-cs"/>
        </a:defRPr>
      </a:lvl5pPr>
      <a:lvl6pPr marL="9141923" algn="l" defTabSz="3656768" rtl="0" eaLnBrk="1" latinLnBrk="0" hangingPunct="1">
        <a:defRPr sz="7100" kern="1200">
          <a:solidFill>
            <a:schemeClr val="tx1"/>
          </a:solidFill>
          <a:latin typeface="+mn-lt"/>
          <a:ea typeface="+mn-ea"/>
          <a:cs typeface="+mn-cs"/>
        </a:defRPr>
      </a:lvl6pPr>
      <a:lvl7pPr marL="10970309" algn="l" defTabSz="3656768" rtl="0" eaLnBrk="1" latinLnBrk="0" hangingPunct="1">
        <a:defRPr sz="7100" kern="1200">
          <a:solidFill>
            <a:schemeClr val="tx1"/>
          </a:solidFill>
          <a:latin typeface="+mn-lt"/>
          <a:ea typeface="+mn-ea"/>
          <a:cs typeface="+mn-cs"/>
        </a:defRPr>
      </a:lvl7pPr>
      <a:lvl8pPr marL="12798693" algn="l" defTabSz="3656768" rtl="0" eaLnBrk="1" latinLnBrk="0" hangingPunct="1">
        <a:defRPr sz="7100" kern="1200">
          <a:solidFill>
            <a:schemeClr val="tx1"/>
          </a:solidFill>
          <a:latin typeface="+mn-lt"/>
          <a:ea typeface="+mn-ea"/>
          <a:cs typeface="+mn-cs"/>
        </a:defRPr>
      </a:lvl8pPr>
      <a:lvl9pPr marL="14627078" algn="l" defTabSz="3656768" rtl="0" eaLnBrk="1" latinLnBrk="0" hangingPunct="1">
        <a:defRPr sz="7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6576000" cy="4000500"/>
          </a:xfrm>
          <a:prstGeom prst="rect">
            <a:avLst/>
          </a:prstGeom>
          <a:solidFill>
            <a:schemeClr val="accent5">
              <a:lumMod val="75000"/>
            </a:schemeClr>
          </a:solidFill>
          <a:ln w="9525">
            <a:solidFill>
              <a:schemeClr val="tx1"/>
            </a:solidFill>
            <a:miter lim="800000"/>
            <a:headEnd/>
            <a:tailEnd/>
          </a:ln>
          <a:effectLst/>
        </p:spPr>
        <p:txBody>
          <a:bodyPr wrap="none" lIns="76184" tIns="38091" rIns="76184" bIns="38091" anchor="ctr"/>
          <a:lstStyle/>
          <a:p>
            <a:pPr>
              <a:defRPr/>
            </a:pPr>
            <a:endParaRPr lang="en-US" dirty="0"/>
          </a:p>
        </p:txBody>
      </p:sp>
      <p:sp>
        <p:nvSpPr>
          <p:cNvPr id="8" name="Rectangle 33"/>
          <p:cNvSpPr>
            <a:spLocks noChangeArrowheads="1"/>
          </p:cNvSpPr>
          <p:nvPr/>
        </p:nvSpPr>
        <p:spPr bwMode="auto">
          <a:xfrm>
            <a:off x="762000" y="4381500"/>
            <a:ext cx="8382000" cy="22288500"/>
          </a:xfrm>
          <a:prstGeom prst="rect">
            <a:avLst/>
          </a:prstGeom>
          <a:solidFill>
            <a:schemeClr val="bg1"/>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9" name="Rectangle 9"/>
          <p:cNvSpPr>
            <a:spLocks noChangeArrowheads="1"/>
          </p:cNvSpPr>
          <p:nvPr/>
        </p:nvSpPr>
        <p:spPr bwMode="auto">
          <a:xfrm>
            <a:off x="0" y="4004469"/>
            <a:ext cx="36576000" cy="127000"/>
          </a:xfrm>
          <a:prstGeom prst="rect">
            <a:avLst/>
          </a:prstGeom>
          <a:solidFill>
            <a:schemeClr val="accent5">
              <a:lumMod val="50000"/>
            </a:schemeClr>
          </a:solidFill>
          <a:ln w="152400">
            <a:noFill/>
            <a:miter lim="800000"/>
            <a:headEnd/>
            <a:tailEnd/>
          </a:ln>
          <a:effectLst/>
        </p:spPr>
        <p:txBody>
          <a:bodyPr wrap="none" lIns="76184" tIns="38091" rIns="76184" bIns="38091" anchor="ctr"/>
          <a:lstStyle/>
          <a:p>
            <a:pPr>
              <a:defRPr/>
            </a:pPr>
            <a:endParaRPr lang="en-US" dirty="0"/>
          </a:p>
        </p:txBody>
      </p:sp>
      <p:sp>
        <p:nvSpPr>
          <p:cNvPr id="10" name="Text Box 14"/>
          <p:cNvSpPr txBox="1">
            <a:spLocks noChangeArrowheads="1"/>
          </p:cNvSpPr>
          <p:nvPr/>
        </p:nvSpPr>
        <p:spPr bwMode="auto">
          <a:xfrm>
            <a:off x="682628" y="26860501"/>
            <a:ext cx="2095500" cy="294134"/>
          </a:xfrm>
          <a:prstGeom prst="rect">
            <a:avLst/>
          </a:prstGeom>
          <a:noFill/>
          <a:ln w="9525">
            <a:noFill/>
            <a:miter lim="800000"/>
            <a:headEnd/>
            <a:tailEnd/>
          </a:ln>
          <a:effectLst/>
        </p:spPr>
        <p:txBody>
          <a:bodyPr lIns="76039" tIns="38012" rIns="76039" bIns="38012">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2011</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sp>
        <p:nvSpPr>
          <p:cNvPr id="15" name="Rectangle 35"/>
          <p:cNvSpPr>
            <a:spLocks noChangeArrowheads="1"/>
          </p:cNvSpPr>
          <p:nvPr/>
        </p:nvSpPr>
        <p:spPr bwMode="auto">
          <a:xfrm>
            <a:off x="27432000" y="4381500"/>
            <a:ext cx="8382000" cy="22288500"/>
          </a:xfrm>
          <a:prstGeom prst="rect">
            <a:avLst/>
          </a:prstGeom>
          <a:solidFill>
            <a:schemeClr val="bg1"/>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16" name="Rectangle 33"/>
          <p:cNvSpPr>
            <a:spLocks noChangeArrowheads="1"/>
          </p:cNvSpPr>
          <p:nvPr/>
        </p:nvSpPr>
        <p:spPr bwMode="auto">
          <a:xfrm>
            <a:off x="9652002" y="4381500"/>
            <a:ext cx="17270678" cy="22288500"/>
          </a:xfrm>
          <a:prstGeom prst="rect">
            <a:avLst/>
          </a:prstGeom>
          <a:solidFill>
            <a:schemeClr val="bg1"/>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27" name="Rectangle 26"/>
          <p:cNvSpPr/>
          <p:nvPr/>
        </p:nvSpPr>
        <p:spPr>
          <a:xfrm>
            <a:off x="36851771" y="0"/>
            <a:ext cx="8375386" cy="27432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52366" tIns="304730" rIns="152366" bIns="152366" rtlCol="0" anchor="t" anchorCtr="0"/>
          <a:lstStyle/>
          <a:p>
            <a:pPr algn="ctr"/>
            <a:r>
              <a:rPr lang="en-US" sz="3400" b="1" dirty="0">
                <a:solidFill>
                  <a:schemeClr val="bg1"/>
                </a:solidFill>
                <a:latin typeface="Trebuchet MS" pitchFamily="34" charset="0"/>
              </a:rPr>
              <a:t>QUICK</a:t>
            </a:r>
            <a:r>
              <a:rPr lang="en-US" sz="3400" b="1" baseline="0" dirty="0">
                <a:solidFill>
                  <a:schemeClr val="bg1"/>
                </a:solidFill>
                <a:latin typeface="Trebuchet MS" pitchFamily="34" charset="0"/>
              </a:rPr>
              <a:t> TIPS</a:t>
            </a:r>
            <a:endParaRPr lang="en-US" sz="3400" b="1" dirty="0">
              <a:solidFill>
                <a:schemeClr val="bg1"/>
              </a:solidFill>
              <a:latin typeface="Trebuchet MS" pitchFamily="34" charset="0"/>
            </a:endParaRPr>
          </a:p>
          <a:p>
            <a:pPr algn="ctr"/>
            <a:r>
              <a:rPr lang="en-US" sz="3400" b="1" dirty="0">
                <a:solidFill>
                  <a:srgbClr val="FFFF00"/>
                </a:solidFill>
                <a:latin typeface="Trebuchet MS" pitchFamily="34" charset="0"/>
              </a:rPr>
              <a:t>(--THIS SECTION DOES NOT PRINT--)</a:t>
            </a:r>
          </a:p>
          <a:p>
            <a:pPr algn="ctr"/>
            <a:endParaRPr lang="en-US" sz="2700" b="1" dirty="0">
              <a:latin typeface="Trebuchet MS" pitchFamily="34" charset="0"/>
            </a:endParaRPr>
          </a:p>
          <a:p>
            <a:pPr defTabSz="2611854"/>
            <a:r>
              <a:rPr lang="en-US" sz="2700" dirty="0">
                <a:latin typeface="Trebuchet MS" pitchFamily="34" charset="0"/>
              </a:rPr>
              <a:t>This PowerPoint</a:t>
            </a:r>
            <a:r>
              <a:rPr lang="en-US" sz="2700" baseline="0" dirty="0">
                <a:latin typeface="Trebuchet MS" pitchFamily="34" charset="0"/>
              </a:rPr>
              <a:t> template requires basic PowerPoint (version 2007 or newer) skills. Below is a list of commonly asked questions specific to this template. </a:t>
            </a:r>
            <a:br>
              <a:rPr lang="en-US" sz="2700" baseline="0" dirty="0">
                <a:latin typeface="Trebuchet MS" pitchFamily="34" charset="0"/>
              </a:rPr>
            </a:br>
            <a:r>
              <a:rPr lang="en-US" sz="2700" baseline="0" dirty="0">
                <a:latin typeface="Trebuchet MS" pitchFamily="34" charset="0"/>
              </a:rPr>
              <a:t>If you are using an older version of PowerPoint some template features may not work properly.</a:t>
            </a:r>
            <a:endParaRPr lang="en-US" sz="3400" b="1" dirty="0">
              <a:solidFill>
                <a:srgbClr val="FFFF00"/>
              </a:solidFill>
              <a:latin typeface="Trebuchet MS" pitchFamily="34" charset="0"/>
            </a:endParaRPr>
          </a:p>
          <a:p>
            <a:pPr defTabSz="2611854"/>
            <a:endParaRPr lang="en-US" sz="3400" b="1" dirty="0">
              <a:solidFill>
                <a:srgbClr val="FFFF00"/>
              </a:solidFill>
              <a:latin typeface="Trebuchet MS" pitchFamily="34" charset="0"/>
            </a:endParaRPr>
          </a:p>
          <a:p>
            <a:pPr algn="ctr"/>
            <a:r>
              <a:rPr lang="en-US" sz="3400" b="1" dirty="0">
                <a:solidFill>
                  <a:schemeClr val="bg1"/>
                </a:solidFill>
                <a:latin typeface="Trebuchet MS" pitchFamily="34" charset="0"/>
              </a:rPr>
              <a:t>Using the template</a:t>
            </a:r>
            <a:endParaRPr lang="en-US" sz="3400" b="1" baseline="0" dirty="0">
              <a:solidFill>
                <a:schemeClr val="bg1"/>
              </a:solidFill>
              <a:latin typeface="Trebuchet MS" pitchFamily="34" charset="0"/>
            </a:endParaRPr>
          </a:p>
          <a:p>
            <a:pPr algn="ctr"/>
            <a:endParaRPr lang="en-US" sz="2700" b="1" dirty="0">
              <a:solidFill>
                <a:srgbClr val="FFFF00"/>
              </a:solidFill>
              <a:latin typeface="Trebuchet MS" pitchFamily="34" charset="0"/>
            </a:endParaRPr>
          </a:p>
          <a:p>
            <a:pPr marL="0" marR="0" indent="0" algn="l" defTabSz="2611854" rtl="0" eaLnBrk="1" fontAlgn="auto" latinLnBrk="0" hangingPunct="1">
              <a:lnSpc>
                <a:spcPct val="100000"/>
              </a:lnSpc>
              <a:spcBef>
                <a:spcPts val="0"/>
              </a:spcBef>
              <a:spcAft>
                <a:spcPts val="0"/>
              </a:spcAft>
              <a:buClrTx/>
              <a:buSzTx/>
              <a:buFontTx/>
              <a:buNone/>
              <a:tabLst/>
              <a:defRPr/>
            </a:pPr>
            <a:r>
              <a:rPr lang="en-US" sz="2700" b="1" dirty="0">
                <a:solidFill>
                  <a:srgbClr val="FFFF00"/>
                </a:solidFill>
                <a:latin typeface="Trebuchet MS" pitchFamily="34" charset="0"/>
              </a:rPr>
              <a:t>Verifying the quality of your graphics</a:t>
            </a:r>
          </a:p>
          <a:p>
            <a:pPr defTabSz="2611854"/>
            <a:r>
              <a:rPr lang="en-US" sz="2700" dirty="0">
                <a:latin typeface="Trebuchet MS" pitchFamily="34" charset="0"/>
              </a:rPr>
              <a:t>Go to the </a:t>
            </a:r>
            <a:r>
              <a:rPr lang="en-US" sz="2700" baseline="0" dirty="0">
                <a:latin typeface="Trebuchet MS" pitchFamily="34" charset="0"/>
              </a:rPr>
              <a:t>VIEW menu and click on ZOOM to set your preferred magnification. This template is at 100% the size of the final poster. All text and graphics will be printed at 100% their size. To see what your poster will look like when printed, set the zoom to 100% and evaluate the quality of all your graphics before you submit your poster for printing.</a:t>
            </a:r>
            <a:br>
              <a:rPr lang="en-US" sz="2700" baseline="0" dirty="0">
                <a:latin typeface="Trebuchet MS" pitchFamily="34" charset="0"/>
              </a:rPr>
            </a:br>
            <a:endParaRPr lang="en-US" sz="2700" baseline="0" dirty="0">
              <a:latin typeface="Trebuchet MS" pitchFamily="34" charset="0"/>
            </a:endParaRPr>
          </a:p>
          <a:p>
            <a:pPr defTabSz="2611854"/>
            <a:r>
              <a:rPr lang="en-US" sz="2700" b="1" dirty="0">
                <a:solidFill>
                  <a:srgbClr val="FFFF00"/>
                </a:solidFill>
                <a:latin typeface="Trebuchet MS" pitchFamily="34" charset="0"/>
              </a:rPr>
              <a:t>Using the placeholders</a:t>
            </a:r>
          </a:p>
          <a:p>
            <a:pPr defTabSz="2611854"/>
            <a:r>
              <a:rPr lang="en-US" sz="2700" baseline="0" dirty="0">
                <a:latin typeface="Trebuchet MS" pitchFamily="34" charset="0"/>
              </a:rPr>
              <a:t>To add text to this template click inside a placeholder and type in or paste your text. To move a placeholder, click on it </a:t>
            </a:r>
            <a:r>
              <a:rPr lang="en-US" sz="2700" u="sng" baseline="0" dirty="0">
                <a:latin typeface="Trebuchet MS" pitchFamily="34" charset="0"/>
              </a:rPr>
              <a:t>once</a:t>
            </a:r>
            <a:r>
              <a:rPr lang="en-US" sz="2700" baseline="0" dirty="0">
                <a:latin typeface="Trebuchet MS" pitchFamily="34" charset="0"/>
              </a:rPr>
              <a:t> (to select it), place your cursor on its frame and your cursor will change to this symbol:         Then, click </a:t>
            </a:r>
            <a:r>
              <a:rPr lang="en-US" sz="2700" u="sng" baseline="0" dirty="0">
                <a:latin typeface="Trebuchet MS" pitchFamily="34" charset="0"/>
              </a:rPr>
              <a:t>once</a:t>
            </a:r>
            <a:r>
              <a:rPr lang="en-US" sz="2700" baseline="0" dirty="0">
                <a:latin typeface="Trebuchet MS" pitchFamily="34" charset="0"/>
              </a:rPr>
              <a:t> and drag it to its new location where you can resize it as needed. Additional placeholders can be found on the left side of this template.</a:t>
            </a:r>
          </a:p>
          <a:p>
            <a:pPr defTabSz="2611854"/>
            <a:endParaRPr lang="en-US" sz="2700" b="1" baseline="0" dirty="0">
              <a:solidFill>
                <a:srgbClr val="FFFF00"/>
              </a:solidFill>
              <a:latin typeface="Trebuchet MS" pitchFamily="34" charset="0"/>
            </a:endParaRPr>
          </a:p>
          <a:p>
            <a:pPr defTabSz="2611854"/>
            <a:r>
              <a:rPr lang="en-US" sz="2700" b="1" baseline="0" dirty="0">
                <a:solidFill>
                  <a:srgbClr val="FFFF00"/>
                </a:solidFill>
                <a:latin typeface="Trebuchet MS" pitchFamily="34" charset="0"/>
              </a:rPr>
              <a:t>Modifying the layout</a:t>
            </a:r>
          </a:p>
          <a:p>
            <a:pPr defTabSz="2611854"/>
            <a:r>
              <a:rPr lang="en-US" sz="2700" dirty="0">
                <a:latin typeface="Trebuchet MS" pitchFamily="34" charset="0"/>
              </a:rPr>
              <a:t>This template has four</a:t>
            </a:r>
            <a:endParaRPr lang="en-US" sz="2700" baseline="0" dirty="0">
              <a:latin typeface="Trebuchet MS" pitchFamily="34" charset="0"/>
            </a:endParaRPr>
          </a:p>
          <a:p>
            <a:pPr defTabSz="2611854"/>
            <a:r>
              <a:rPr lang="en-US" sz="2700" baseline="0" dirty="0">
                <a:latin typeface="Trebuchet MS" pitchFamily="34" charset="0"/>
              </a:rPr>
              <a:t>different column layouts. </a:t>
            </a:r>
          </a:p>
          <a:p>
            <a:pPr defTabSz="2611854"/>
            <a:r>
              <a:rPr lang="en-US" sz="2700" u="sng" baseline="0" dirty="0">
                <a:latin typeface="Trebuchet MS" pitchFamily="34" charset="0"/>
              </a:rPr>
              <a:t>Right-click</a:t>
            </a:r>
            <a:r>
              <a:rPr lang="en-US" sz="2700" baseline="0" dirty="0">
                <a:latin typeface="Trebuchet MS" pitchFamily="34" charset="0"/>
              </a:rPr>
              <a:t> your mouse</a:t>
            </a:r>
          </a:p>
          <a:p>
            <a:pPr defTabSz="2611854"/>
            <a:r>
              <a:rPr lang="en-US" sz="2700" baseline="0" dirty="0">
                <a:latin typeface="Trebuchet MS" pitchFamily="34" charset="0"/>
              </a:rPr>
              <a:t>on the background and </a:t>
            </a:r>
          </a:p>
          <a:p>
            <a:pPr defTabSz="2611854"/>
            <a:r>
              <a:rPr lang="en-US" sz="2700" baseline="0" dirty="0">
                <a:latin typeface="Trebuchet MS" pitchFamily="34" charset="0"/>
              </a:rPr>
              <a:t>click on “Layout” to see </a:t>
            </a:r>
          </a:p>
          <a:p>
            <a:pPr defTabSz="2611854"/>
            <a:r>
              <a:rPr lang="en-US" sz="2700" baseline="0" dirty="0">
                <a:latin typeface="Trebuchet MS" pitchFamily="34" charset="0"/>
              </a:rPr>
              <a:t>the layout options.</a:t>
            </a:r>
            <a:endParaRPr lang="en-US" sz="2700" dirty="0">
              <a:latin typeface="Trebuchet MS" pitchFamily="34" charset="0"/>
            </a:endParaRPr>
          </a:p>
          <a:p>
            <a:pPr marL="0" marR="0" indent="0" algn="l" defTabSz="2611854" rtl="0" eaLnBrk="1" fontAlgn="auto" latinLnBrk="0" hangingPunct="1">
              <a:lnSpc>
                <a:spcPct val="100000"/>
              </a:lnSpc>
              <a:spcBef>
                <a:spcPts val="0"/>
              </a:spcBef>
              <a:spcAft>
                <a:spcPts val="0"/>
              </a:spcAft>
              <a:buClrTx/>
              <a:buSzTx/>
              <a:buFontTx/>
              <a:buNone/>
              <a:tabLst/>
              <a:defRPr/>
            </a:pPr>
            <a:r>
              <a:rPr lang="en-US" sz="2700" baseline="0" dirty="0">
                <a:latin typeface="Trebuchet MS" pitchFamily="34" charset="0"/>
              </a:rPr>
              <a:t>The columns in the provided layouts are fixed and cannot be moved but advanced users can modify any layout by going to VIEW and then SLIDE MASTER.</a:t>
            </a:r>
          </a:p>
          <a:p>
            <a:pPr marL="0" marR="0" indent="0" algn="l" defTabSz="2611854" rtl="0" eaLnBrk="1" fontAlgn="auto" latinLnBrk="0" hangingPunct="1">
              <a:lnSpc>
                <a:spcPct val="100000"/>
              </a:lnSpc>
              <a:spcBef>
                <a:spcPts val="0"/>
              </a:spcBef>
              <a:spcAft>
                <a:spcPts val="0"/>
              </a:spcAft>
              <a:buClrTx/>
              <a:buSzTx/>
              <a:buFontTx/>
              <a:buNone/>
              <a:tabLst/>
              <a:defRPr/>
            </a:pPr>
            <a:endParaRPr lang="en-US" sz="2700" baseline="0" dirty="0">
              <a:latin typeface="Trebuchet MS" pitchFamily="34" charset="0"/>
            </a:endParaRPr>
          </a:p>
          <a:p>
            <a:pPr defTabSz="2611854"/>
            <a:r>
              <a:rPr lang="en-US" sz="2700" b="1" baseline="0" dirty="0">
                <a:solidFill>
                  <a:srgbClr val="FFFF00"/>
                </a:solidFill>
                <a:latin typeface="Trebuchet MS" pitchFamily="34" charset="0"/>
              </a:rPr>
              <a:t>Importing text and graphics from external sources</a:t>
            </a:r>
          </a:p>
          <a:p>
            <a:pPr defTabSz="2611854"/>
            <a:r>
              <a:rPr lang="en-US" sz="2700" b="1" u="sng" baseline="0" dirty="0">
                <a:latin typeface="Trebuchet MS" pitchFamily="34" charset="0"/>
              </a:rPr>
              <a:t>TEXT: </a:t>
            </a:r>
            <a:r>
              <a:rPr lang="en-US" sz="2700" baseline="0" dirty="0">
                <a:latin typeface="Trebuchet MS" pitchFamily="34" charset="0"/>
              </a:rPr>
              <a:t>Paste or type your text into a pre-existing placeholder or drag in a new placeholder from the left side of the template. Move it anywhere as needed.</a:t>
            </a:r>
          </a:p>
          <a:p>
            <a:pPr defTabSz="2611854"/>
            <a:r>
              <a:rPr lang="en-US" sz="2700" b="1" u="sng" baseline="0" dirty="0">
                <a:latin typeface="Trebuchet MS" pitchFamily="34" charset="0"/>
              </a:rPr>
              <a:t>PHOTOS: </a:t>
            </a:r>
            <a:r>
              <a:rPr lang="en-US" sz="2700" baseline="0" dirty="0">
                <a:latin typeface="Trebuchet MS" pitchFamily="34" charset="0"/>
              </a:rPr>
              <a:t>Drag in a picture placeholder, size it </a:t>
            </a:r>
            <a:r>
              <a:rPr lang="en-US" sz="2700" u="sng" baseline="0" dirty="0">
                <a:latin typeface="Trebuchet MS" pitchFamily="34" charset="0"/>
              </a:rPr>
              <a:t>first</a:t>
            </a:r>
            <a:r>
              <a:rPr lang="en-US" sz="2700" baseline="0" dirty="0">
                <a:latin typeface="Trebuchet MS" pitchFamily="34" charset="0"/>
              </a:rPr>
              <a:t>, click in it and insert a photo from the menu.</a:t>
            </a:r>
          </a:p>
          <a:p>
            <a:pPr defTabSz="2611854"/>
            <a:r>
              <a:rPr lang="en-US" sz="2700" b="1" u="sng" baseline="0" dirty="0">
                <a:latin typeface="Trebuchet MS" pitchFamily="34" charset="0"/>
              </a:rPr>
              <a:t>TABLES: </a:t>
            </a:r>
            <a:r>
              <a:rPr lang="en-US" sz="2700" baseline="0" dirty="0">
                <a:latin typeface="Trebuchet MS" pitchFamily="34" charset="0"/>
              </a:rPr>
              <a:t>You can copy and paste a table from an external document onto this poster template. To adjust  the way the text fits within the cells of a table that has been pasted, </a:t>
            </a:r>
            <a:r>
              <a:rPr lang="en-US" sz="2700" u="sng" baseline="0" dirty="0">
                <a:latin typeface="Trebuchet MS" pitchFamily="34" charset="0"/>
              </a:rPr>
              <a:t>right-click</a:t>
            </a:r>
            <a:r>
              <a:rPr lang="en-US" sz="2700" baseline="0" dirty="0">
                <a:latin typeface="Trebuchet MS" pitchFamily="34" charset="0"/>
              </a:rPr>
              <a:t> on the table, click FORMAT SHAPE  then click on TEXT BOX and change the INTERNAL MARGIN values to 0.25</a:t>
            </a:r>
          </a:p>
          <a:p>
            <a:pPr defTabSz="2611854"/>
            <a:endParaRPr lang="en-US" sz="2700" baseline="0" dirty="0">
              <a:latin typeface="Trebuchet MS" pitchFamily="34" charset="0"/>
            </a:endParaRPr>
          </a:p>
          <a:p>
            <a:pPr defTabSz="2611854"/>
            <a:r>
              <a:rPr lang="en-US" sz="2700" b="1" baseline="0" dirty="0">
                <a:solidFill>
                  <a:srgbClr val="FFFF00"/>
                </a:solidFill>
                <a:latin typeface="Trebuchet MS" pitchFamily="34" charset="0"/>
              </a:rPr>
              <a:t>Modifying the color scheme</a:t>
            </a:r>
          </a:p>
          <a:p>
            <a:pPr defTabSz="2611854"/>
            <a:r>
              <a:rPr lang="en-US" sz="2700" baseline="0" dirty="0">
                <a:latin typeface="Trebuchet MS" pitchFamily="34" charset="0"/>
              </a:rPr>
              <a:t>To change the color scheme of this template go to the “Design” menu and click on “Colors”. You can choose from the provide color combinations or you can create your own.</a:t>
            </a:r>
          </a:p>
          <a:p>
            <a:pPr defTabSz="2611854"/>
            <a:endParaRPr lang="en-US" sz="2700" baseline="0" dirty="0">
              <a:latin typeface="Trebuchet MS" pitchFamily="34" charset="0"/>
            </a:endParaRPr>
          </a:p>
          <a:p>
            <a:pPr defTabSz="2611854"/>
            <a:endParaRPr lang="en-US" sz="2700" baseline="0" dirty="0">
              <a:latin typeface="Trebuchet MS" pitchFamily="34" charset="0"/>
            </a:endParaRPr>
          </a:p>
          <a:p>
            <a:pPr defTabSz="3657034"/>
            <a:endParaRPr lang="en-US" sz="1600" baseline="0" dirty="0">
              <a:latin typeface="Trebuchet MS" pitchFamily="34" charset="0"/>
            </a:endParaRPr>
          </a:p>
          <a:p>
            <a:pPr defTabSz="3657034"/>
            <a:endParaRPr lang="en-US" sz="1600" dirty="0">
              <a:latin typeface="Trebuchet MS" pitchFamily="34" charset="0"/>
            </a:endParaRPr>
          </a:p>
          <a:p>
            <a:pPr algn="ctr"/>
            <a:endParaRPr lang="en-US" sz="1600" b="1" dirty="0">
              <a:solidFill>
                <a:schemeClr val="bg1"/>
              </a:solidFill>
              <a:latin typeface="Trebuchet MS" pitchFamily="34" charset="0"/>
            </a:endParaRPr>
          </a:p>
          <a:p>
            <a:pPr defTabSz="3657034"/>
            <a:endParaRPr lang="en-US" sz="1600" b="1" dirty="0">
              <a:solidFill>
                <a:srgbClr val="FFFF00"/>
              </a:solidFill>
              <a:latin typeface="Trebuchet MS" pitchFamily="34" charset="0"/>
            </a:endParaRPr>
          </a:p>
          <a:p>
            <a:pPr algn="ctr"/>
            <a:endParaRPr lang="en-US" sz="2700" b="1" dirty="0">
              <a:latin typeface="Trebuchet MS" pitchFamily="34" charset="0"/>
            </a:endParaRPr>
          </a:p>
        </p:txBody>
      </p:sp>
      <p:sp>
        <p:nvSpPr>
          <p:cNvPr id="28" name="Rectangle 27"/>
          <p:cNvSpPr/>
          <p:nvPr/>
        </p:nvSpPr>
        <p:spPr>
          <a:xfrm>
            <a:off x="-8668656" y="-16330"/>
            <a:ext cx="8375386" cy="27432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52366" tIns="304730" rIns="152366" bIns="152366" rtlCol="0" anchor="t" anchorCtr="0"/>
          <a:lstStyle/>
          <a:p>
            <a:pPr algn="ctr"/>
            <a:r>
              <a:rPr lang="en-US" sz="3600" b="1" dirty="0">
                <a:solidFill>
                  <a:schemeClr val="bg1"/>
                </a:solidFill>
                <a:latin typeface="Trebuchet MS" pitchFamily="34" charset="0"/>
              </a:rPr>
              <a:t>QUICK DESIGN</a:t>
            </a:r>
            <a:r>
              <a:rPr lang="en-US" sz="3600" b="1" baseline="0" dirty="0">
                <a:solidFill>
                  <a:schemeClr val="bg1"/>
                </a:solidFill>
                <a:latin typeface="Trebuchet MS" pitchFamily="34" charset="0"/>
              </a:rPr>
              <a:t> </a:t>
            </a:r>
            <a:r>
              <a:rPr lang="en-US" sz="3600" b="1" dirty="0">
                <a:solidFill>
                  <a:schemeClr val="bg1"/>
                </a:solidFill>
                <a:latin typeface="Trebuchet MS" pitchFamily="34" charset="0"/>
              </a:rPr>
              <a:t>GUIDE</a:t>
            </a:r>
          </a:p>
          <a:p>
            <a:pPr algn="ctr"/>
            <a:r>
              <a:rPr lang="en-US" sz="3400" b="1" dirty="0">
                <a:solidFill>
                  <a:srgbClr val="FFFF00"/>
                </a:solidFill>
                <a:latin typeface="Trebuchet MS" pitchFamily="34" charset="0"/>
              </a:rPr>
              <a:t>(--THIS SECTION DOES NOT PRINT--)</a:t>
            </a:r>
          </a:p>
          <a:p>
            <a:pPr algn="ctr"/>
            <a:endParaRPr lang="en-US" sz="2700" b="1" dirty="0">
              <a:latin typeface="Trebuchet MS" pitchFamily="34" charset="0"/>
            </a:endParaRPr>
          </a:p>
          <a:p>
            <a:pPr defTabSz="3657034"/>
            <a:r>
              <a:rPr lang="en-US" sz="2700" dirty="0">
                <a:latin typeface="Trebuchet MS" pitchFamily="34" charset="0"/>
              </a:rPr>
              <a:t>This PowerPoint</a:t>
            </a:r>
            <a:r>
              <a:rPr lang="en-US" sz="2700" baseline="0" dirty="0">
                <a:latin typeface="Trebuchet MS" pitchFamily="34" charset="0"/>
              </a:rPr>
              <a:t> </a:t>
            </a:r>
            <a:r>
              <a:rPr lang="en-US" sz="2700" dirty="0">
                <a:latin typeface="Trebuchet MS" pitchFamily="34" charset="0"/>
              </a:rPr>
              <a:t>2007 template produces</a:t>
            </a:r>
            <a:r>
              <a:rPr lang="en-US" sz="2700" baseline="0" dirty="0">
                <a:latin typeface="Trebuchet MS" pitchFamily="34" charset="0"/>
              </a:rPr>
              <a:t> </a:t>
            </a:r>
            <a:r>
              <a:rPr lang="en-US" sz="2700" dirty="0">
                <a:latin typeface="Trebuchet MS" pitchFamily="34" charset="0"/>
              </a:rPr>
              <a:t>a 36”x48” professional  poster. It</a:t>
            </a:r>
            <a:r>
              <a:rPr lang="en-US" sz="2700" baseline="0" dirty="0">
                <a:latin typeface="Trebuchet MS" pitchFamily="34" charset="0"/>
              </a:rPr>
              <a:t> </a:t>
            </a:r>
            <a:r>
              <a:rPr lang="en-US" sz="2700" dirty="0">
                <a:latin typeface="Trebuchet MS" pitchFamily="34" charset="0"/>
              </a:rPr>
              <a:t>will save you valuable time placing titles, subtitles,</a:t>
            </a:r>
            <a:r>
              <a:rPr lang="en-US" sz="2700" baseline="0" dirty="0">
                <a:latin typeface="Trebuchet MS" pitchFamily="34" charset="0"/>
              </a:rPr>
              <a:t> text, and graphics</a:t>
            </a:r>
            <a:r>
              <a:rPr lang="en-US" sz="2700" dirty="0">
                <a:latin typeface="Trebuchet MS" pitchFamily="34" charset="0"/>
              </a:rPr>
              <a:t>. </a:t>
            </a:r>
          </a:p>
          <a:p>
            <a:pPr defTabSz="3657034"/>
            <a:endParaRPr lang="en-US" sz="2700" dirty="0">
              <a:latin typeface="Trebuchet MS" pitchFamily="34" charset="0"/>
            </a:endParaRPr>
          </a:p>
          <a:p>
            <a:pPr defTabSz="3657034"/>
            <a:r>
              <a:rPr lang="en-US" sz="2700" dirty="0">
                <a:latin typeface="Trebuchet MS" pitchFamily="34" charset="0"/>
              </a:rPr>
              <a:t>Use it to create your presentation. Then send</a:t>
            </a:r>
            <a:r>
              <a:rPr lang="en-US" sz="2700" baseline="0" dirty="0">
                <a:latin typeface="Trebuchet MS" pitchFamily="34" charset="0"/>
              </a:rPr>
              <a:t> it </a:t>
            </a:r>
            <a:r>
              <a:rPr lang="en-US" sz="2700" dirty="0">
                <a:latin typeface="Trebuchet MS" pitchFamily="34" charset="0"/>
              </a:rPr>
              <a:t>to </a:t>
            </a:r>
            <a:r>
              <a:rPr lang="en-US" sz="2700" b="1" dirty="0">
                <a:latin typeface="Trebuchet MS" pitchFamily="34" charset="0"/>
              </a:rPr>
              <a:t>PosterPresentations.com</a:t>
            </a:r>
            <a:r>
              <a:rPr lang="en-US" sz="2700" dirty="0">
                <a:latin typeface="Trebuchet MS" pitchFamily="34" charset="0"/>
              </a:rPr>
              <a:t> for premium quality, same day affordable printing.</a:t>
            </a:r>
            <a:br>
              <a:rPr lang="en-US" sz="2700" dirty="0">
                <a:latin typeface="Trebuchet MS" pitchFamily="34" charset="0"/>
              </a:rPr>
            </a:br>
            <a:endParaRPr lang="en-US" sz="2700" dirty="0">
              <a:latin typeface="Trebuchet MS" pitchFamily="34" charset="0"/>
            </a:endParaRPr>
          </a:p>
          <a:p>
            <a:pPr defTabSz="3657034"/>
            <a:r>
              <a:rPr lang="en-US" sz="2700" dirty="0">
                <a:latin typeface="Trebuchet MS" pitchFamily="34" charset="0"/>
              </a:rPr>
              <a:t>We provide a series of </a:t>
            </a:r>
            <a:r>
              <a:rPr lang="en-US" sz="2700" b="1" dirty="0">
                <a:latin typeface="Trebuchet MS" pitchFamily="34" charset="0"/>
              </a:rPr>
              <a:t>online tutorials</a:t>
            </a:r>
            <a:r>
              <a:rPr lang="en-US" sz="2700" dirty="0">
                <a:latin typeface="Trebuchet MS" pitchFamily="34" charset="0"/>
              </a:rPr>
              <a:t> that will guide you through the poster design process and answer your poster production questions. </a:t>
            </a:r>
          </a:p>
          <a:p>
            <a:pPr defTabSz="3657034"/>
            <a:endParaRPr lang="en-US" sz="2700" dirty="0">
              <a:latin typeface="Trebuchet MS" pitchFamily="34" charset="0"/>
            </a:endParaRPr>
          </a:p>
          <a:p>
            <a:pPr defTabSz="3657034"/>
            <a:r>
              <a:rPr lang="en-US" sz="2700" dirty="0">
                <a:latin typeface="Trebuchet MS" pitchFamily="34" charset="0"/>
              </a:rPr>
              <a:t>View our online</a:t>
            </a:r>
            <a:r>
              <a:rPr lang="en-US" sz="2700" baseline="0" dirty="0">
                <a:latin typeface="Trebuchet MS" pitchFamily="34" charset="0"/>
              </a:rPr>
              <a:t> tutorials at:</a:t>
            </a:r>
            <a:br>
              <a:rPr lang="en-US" sz="2700" dirty="0">
                <a:latin typeface="Trebuchet MS" pitchFamily="34" charset="0"/>
              </a:rPr>
            </a:br>
            <a:r>
              <a:rPr lang="en-US" sz="2700" dirty="0">
                <a:solidFill>
                  <a:srgbClr val="FFFF00"/>
                </a:solidFill>
                <a:latin typeface="Trebuchet MS" pitchFamily="34" charset="0"/>
              </a:rPr>
              <a:t> http://bit.ly/Poster_creation_help </a:t>
            </a:r>
            <a:br>
              <a:rPr lang="en-US" sz="2700" dirty="0">
                <a:latin typeface="Trebuchet MS" pitchFamily="34" charset="0"/>
              </a:rPr>
            </a:br>
            <a:r>
              <a:rPr lang="en-US" sz="2700" dirty="0">
                <a:latin typeface="Trebuchet MS" pitchFamily="34" charset="0"/>
              </a:rPr>
              <a:t>(copy</a:t>
            </a:r>
            <a:r>
              <a:rPr lang="en-US" sz="2700" baseline="0" dirty="0">
                <a:latin typeface="Trebuchet MS" pitchFamily="34" charset="0"/>
              </a:rPr>
              <a:t> and paste the link into your web browser).</a:t>
            </a:r>
          </a:p>
          <a:p>
            <a:pPr defTabSz="3657034"/>
            <a:endParaRPr lang="en-US" sz="2700" dirty="0">
              <a:latin typeface="Trebuchet MS" pitchFamily="34" charset="0"/>
            </a:endParaRPr>
          </a:p>
          <a:p>
            <a:pPr defTabSz="3657034"/>
            <a:r>
              <a:rPr lang="en-US" sz="2700" dirty="0">
                <a:latin typeface="Trebuchet MS" pitchFamily="34" charset="0"/>
              </a:rPr>
              <a:t>For assistance and to order your printed poster</a:t>
            </a:r>
            <a:r>
              <a:rPr lang="en-US" sz="2700" dirty="0">
                <a:solidFill>
                  <a:schemeClr val="bg1"/>
                </a:solidFill>
                <a:latin typeface="Trebuchet MS" pitchFamily="34" charset="0"/>
              </a:rPr>
              <a:t> call </a:t>
            </a:r>
            <a:r>
              <a:rPr lang="en-US" sz="2700" b="1" dirty="0">
                <a:solidFill>
                  <a:srgbClr val="FFFF00"/>
                </a:solidFill>
                <a:latin typeface="Trebuchet MS" pitchFamily="34" charset="0"/>
              </a:rPr>
              <a:t>PosterPresentations.com</a:t>
            </a:r>
            <a:r>
              <a:rPr lang="en-US" sz="2700" dirty="0">
                <a:solidFill>
                  <a:srgbClr val="FFFF00"/>
                </a:solidFill>
                <a:latin typeface="Trebuchet MS" pitchFamily="34" charset="0"/>
              </a:rPr>
              <a:t> </a:t>
            </a:r>
            <a:r>
              <a:rPr lang="en-US" sz="2700" dirty="0">
                <a:latin typeface="Trebuchet MS" pitchFamily="34" charset="0"/>
              </a:rPr>
              <a:t>at </a:t>
            </a:r>
            <a:r>
              <a:rPr lang="en-US" sz="3400" b="1" dirty="0">
                <a:solidFill>
                  <a:srgbClr val="FFFF00"/>
                </a:solidFill>
                <a:latin typeface="Trebuchet MS" pitchFamily="34" charset="0"/>
              </a:rPr>
              <a:t>1.866.649.3004</a:t>
            </a:r>
          </a:p>
          <a:p>
            <a:pPr defTabSz="3657034"/>
            <a:endParaRPr lang="en-US" sz="3400" b="1" dirty="0">
              <a:solidFill>
                <a:srgbClr val="FFFF00"/>
              </a:solidFill>
              <a:latin typeface="Trebuchet MS" pitchFamily="34" charset="0"/>
            </a:endParaRPr>
          </a:p>
          <a:p>
            <a:pPr defTabSz="3657034"/>
            <a:endParaRPr lang="en-US" sz="3400" b="1" dirty="0">
              <a:solidFill>
                <a:srgbClr val="FFFF00"/>
              </a:solidFill>
              <a:latin typeface="Trebuchet MS" pitchFamily="34" charset="0"/>
            </a:endParaRPr>
          </a:p>
          <a:p>
            <a:pPr algn="ctr"/>
            <a:r>
              <a:rPr lang="en-US" sz="3600" b="1" dirty="0">
                <a:solidFill>
                  <a:schemeClr val="bg1"/>
                </a:solidFill>
                <a:latin typeface="Trebuchet MS" pitchFamily="34" charset="0"/>
              </a:rPr>
              <a:t>Object Placeholders</a:t>
            </a:r>
          </a:p>
          <a:p>
            <a:pPr algn="ctr"/>
            <a:endParaRPr lang="en-US" sz="3600" b="1" dirty="0">
              <a:solidFill>
                <a:schemeClr val="bg1"/>
              </a:solidFill>
              <a:latin typeface="Trebuchet MS" pitchFamily="34" charset="0"/>
            </a:endParaRPr>
          </a:p>
          <a:p>
            <a:pPr defTabSz="3657034"/>
            <a:r>
              <a:rPr lang="en-US" sz="2700" dirty="0">
                <a:latin typeface="Trebuchet MS" pitchFamily="34" charset="0"/>
              </a:rPr>
              <a:t>Use the placeholders provided below to add new elements to your poster:</a:t>
            </a:r>
            <a:r>
              <a:rPr lang="en-US" sz="2700" baseline="0" dirty="0">
                <a:latin typeface="Trebuchet MS" pitchFamily="34" charset="0"/>
              </a:rPr>
              <a:t> </a:t>
            </a:r>
            <a:r>
              <a:rPr lang="en-US" sz="2700" dirty="0">
                <a:latin typeface="Trebuchet MS" pitchFamily="34" charset="0"/>
              </a:rPr>
              <a:t>Drag a placeholder onto the</a:t>
            </a:r>
            <a:r>
              <a:rPr lang="en-US" sz="2700" baseline="0" dirty="0">
                <a:latin typeface="Trebuchet MS" pitchFamily="34" charset="0"/>
              </a:rPr>
              <a:t> poster area,</a:t>
            </a:r>
            <a:r>
              <a:rPr lang="en-US" sz="2700" dirty="0">
                <a:latin typeface="Trebuchet MS" pitchFamily="34" charset="0"/>
              </a:rPr>
              <a:t> size it, and click it to edit.</a:t>
            </a:r>
          </a:p>
          <a:p>
            <a:pPr defTabSz="3657034"/>
            <a:endParaRPr lang="en-US" sz="2700" dirty="0">
              <a:latin typeface="Trebuchet MS" pitchFamily="34" charset="0"/>
            </a:endParaRPr>
          </a:p>
          <a:p>
            <a:pPr defTabSz="3657034"/>
            <a:r>
              <a:rPr lang="en-US" sz="2700" b="1" dirty="0">
                <a:solidFill>
                  <a:srgbClr val="FFFF00"/>
                </a:solidFill>
                <a:latin typeface="Trebuchet MS" pitchFamily="34" charset="0"/>
              </a:rPr>
              <a:t>Section Header placeholder</a:t>
            </a:r>
          </a:p>
          <a:p>
            <a:pPr defTabSz="3657034"/>
            <a:r>
              <a:rPr lang="en-US" sz="2700" dirty="0">
                <a:latin typeface="Trebuchet MS" pitchFamily="34" charset="0"/>
              </a:rPr>
              <a:t>Move</a:t>
            </a:r>
            <a:r>
              <a:rPr lang="en-US" sz="2700" baseline="0" dirty="0">
                <a:latin typeface="Trebuchet MS" pitchFamily="34" charset="0"/>
              </a:rPr>
              <a:t> this preformatted section header placeholder to the poster area to add another section header. Use section headers to separate topics or concepts within your presentation. </a:t>
            </a:r>
          </a:p>
          <a:p>
            <a:pPr defTabSz="3657034"/>
            <a:endParaRPr lang="en-US" sz="2700" baseline="0" dirty="0">
              <a:latin typeface="Trebuchet MS" pitchFamily="34" charset="0"/>
            </a:endParaRPr>
          </a:p>
          <a:p>
            <a:pPr defTabSz="3657034"/>
            <a:endParaRPr lang="en-US" sz="2700" dirty="0">
              <a:latin typeface="Trebuchet MS" pitchFamily="34" charset="0"/>
            </a:endParaRPr>
          </a:p>
          <a:p>
            <a:pPr defTabSz="3657034"/>
            <a:endParaRPr lang="en-US" sz="2700" b="1" dirty="0">
              <a:solidFill>
                <a:srgbClr val="FFFF00"/>
              </a:solidFill>
              <a:latin typeface="Trebuchet MS" pitchFamily="34" charset="0"/>
            </a:endParaRPr>
          </a:p>
          <a:p>
            <a:pPr defTabSz="3657034"/>
            <a:r>
              <a:rPr lang="en-US" sz="2700" b="1" dirty="0">
                <a:solidFill>
                  <a:srgbClr val="FFFF00"/>
                </a:solidFill>
                <a:latin typeface="Trebuchet MS" pitchFamily="34" charset="0"/>
              </a:rPr>
              <a:t>Text placeholder</a:t>
            </a:r>
          </a:p>
          <a:p>
            <a:pPr defTabSz="3657034"/>
            <a:r>
              <a:rPr lang="en-US" sz="2700" baseline="0" dirty="0">
                <a:latin typeface="Trebuchet MS" pitchFamily="34" charset="0"/>
              </a:rPr>
              <a:t>Move this preformatted text placeholder to the poster to add a new body of text.</a:t>
            </a:r>
          </a:p>
          <a:p>
            <a:pPr defTabSz="3657034"/>
            <a:endParaRPr lang="en-US" sz="2700" baseline="0" dirty="0">
              <a:latin typeface="Trebuchet MS" pitchFamily="34" charset="0"/>
            </a:endParaRPr>
          </a:p>
          <a:p>
            <a:pPr defTabSz="3657034"/>
            <a:endParaRPr lang="en-US" sz="2700" baseline="0" dirty="0">
              <a:latin typeface="Trebuchet MS" pitchFamily="34" charset="0"/>
            </a:endParaRPr>
          </a:p>
          <a:p>
            <a:pPr defTabSz="3657034"/>
            <a:endParaRPr lang="en-US" sz="2700" baseline="0" dirty="0">
              <a:latin typeface="Trebuchet MS" pitchFamily="34" charset="0"/>
            </a:endParaRPr>
          </a:p>
          <a:p>
            <a:pPr defTabSz="3657034"/>
            <a:endParaRPr lang="en-US" sz="2700" b="1" baseline="0" dirty="0">
              <a:solidFill>
                <a:srgbClr val="FFFF00"/>
              </a:solidFill>
              <a:latin typeface="Trebuchet MS" pitchFamily="34" charset="0"/>
            </a:endParaRPr>
          </a:p>
          <a:p>
            <a:pPr defTabSz="3657034"/>
            <a:r>
              <a:rPr lang="en-US" sz="2700" b="1" baseline="0" dirty="0">
                <a:solidFill>
                  <a:srgbClr val="FFFF00"/>
                </a:solidFill>
                <a:latin typeface="Trebuchet MS" pitchFamily="34" charset="0"/>
              </a:rPr>
              <a:t>Picture placeholder</a:t>
            </a:r>
          </a:p>
          <a:p>
            <a:pPr defTabSz="3657034"/>
            <a:r>
              <a:rPr lang="en-US" sz="2700" baseline="0" dirty="0">
                <a:latin typeface="Trebuchet MS" pitchFamily="34" charset="0"/>
              </a:rPr>
              <a:t>Move this graphic placeholder onto your poster, size it first, and then click it to add a picture to the poster.</a:t>
            </a:r>
          </a:p>
          <a:p>
            <a:pPr defTabSz="3657034"/>
            <a:endParaRPr lang="en-US" sz="2700" baseline="0" dirty="0">
              <a:latin typeface="Trebuchet MS" pitchFamily="34" charset="0"/>
            </a:endParaRPr>
          </a:p>
          <a:p>
            <a:pPr defTabSz="3657034"/>
            <a:endParaRPr lang="en-US" sz="2700" baseline="0" dirty="0">
              <a:latin typeface="Trebuchet MS" pitchFamily="34" charset="0"/>
            </a:endParaRPr>
          </a:p>
          <a:p>
            <a:pPr defTabSz="3657034"/>
            <a:endParaRPr lang="en-US" sz="2700" baseline="0" dirty="0">
              <a:latin typeface="Trebuchet MS" pitchFamily="34" charset="0"/>
            </a:endParaRPr>
          </a:p>
          <a:p>
            <a:pPr algn="ctr"/>
            <a:endParaRPr lang="en-US" sz="3600" b="1" dirty="0">
              <a:solidFill>
                <a:schemeClr val="bg1"/>
              </a:solidFill>
              <a:latin typeface="Trebuchet MS" pitchFamily="34" charset="0"/>
            </a:endParaRPr>
          </a:p>
          <a:p>
            <a:pPr algn="ctr"/>
            <a:endParaRPr lang="en-US" sz="3600" b="1" dirty="0">
              <a:solidFill>
                <a:schemeClr val="bg1"/>
              </a:solidFill>
              <a:latin typeface="Trebuchet MS" pitchFamily="34" charset="0"/>
            </a:endParaRPr>
          </a:p>
          <a:p>
            <a:pPr algn="ctr"/>
            <a:endParaRPr lang="en-US" sz="3600" b="1" dirty="0">
              <a:solidFill>
                <a:schemeClr val="bg1"/>
              </a:solidFill>
              <a:latin typeface="Trebuchet MS" pitchFamily="34" charset="0"/>
            </a:endParaRPr>
          </a:p>
          <a:p>
            <a:pPr algn="ctr"/>
            <a:endParaRPr lang="en-US" sz="3600" b="1" dirty="0">
              <a:solidFill>
                <a:schemeClr val="bg1"/>
              </a:solidFill>
              <a:latin typeface="Trebuchet MS" pitchFamily="34" charset="0"/>
            </a:endParaRPr>
          </a:p>
          <a:p>
            <a:pPr defTabSz="3657034"/>
            <a:endParaRPr lang="en-US" sz="2700" dirty="0">
              <a:latin typeface="Trebuchet MS" pitchFamily="34" charset="0"/>
            </a:endParaRPr>
          </a:p>
          <a:p>
            <a:pPr algn="ctr"/>
            <a:endParaRPr lang="en-US" sz="2700" b="1" dirty="0">
              <a:solidFill>
                <a:schemeClr val="bg1"/>
              </a:solidFill>
              <a:latin typeface="Trebuchet MS" pitchFamily="34" charset="0"/>
            </a:endParaRPr>
          </a:p>
          <a:p>
            <a:pPr defTabSz="3657034"/>
            <a:endParaRPr lang="en-US" sz="2700" b="1" dirty="0">
              <a:solidFill>
                <a:srgbClr val="FFFF00"/>
              </a:solidFill>
              <a:latin typeface="Trebuchet MS" pitchFamily="34" charset="0"/>
            </a:endParaRPr>
          </a:p>
          <a:p>
            <a:pPr algn="ctr"/>
            <a:endParaRPr lang="en-US" sz="3600" b="1" dirty="0">
              <a:latin typeface="Trebuchet MS" pitchFamily="34" charset="0"/>
            </a:endParaRPr>
          </a:p>
        </p:txBody>
      </p:sp>
      <p:sp>
        <p:nvSpPr>
          <p:cNvPr id="29" name="Rectangle 28"/>
          <p:cNvSpPr/>
          <p:nvPr/>
        </p:nvSpPr>
        <p:spPr>
          <a:xfrm>
            <a:off x="-8642072" y="17747511"/>
            <a:ext cx="8348800" cy="647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84" tIns="38091" rIns="76184" bIns="38091" rtlCol="0" anchor="ctr"/>
          <a:lstStyle/>
          <a:p>
            <a:pPr algn="ctr"/>
            <a:endParaRPr lang="en-US" dirty="0"/>
          </a:p>
        </p:txBody>
      </p:sp>
      <p:pic>
        <p:nvPicPr>
          <p:cNvPr id="30" name="Picture 2"/>
          <p:cNvPicPr>
            <a:picLocks noChangeAspect="1" noChangeArrowheads="1"/>
          </p:cNvPicPr>
          <p:nvPr/>
        </p:nvPicPr>
        <p:blipFill>
          <a:blip r:embed="rId3" cstate="print"/>
          <a:srcRect/>
          <a:stretch>
            <a:fillRect/>
          </a:stretch>
        </p:blipFill>
        <p:spPr bwMode="auto">
          <a:xfrm>
            <a:off x="40915206" y="12937619"/>
            <a:ext cx="3951139" cy="2548485"/>
          </a:xfrm>
          <a:prstGeom prst="rect">
            <a:avLst/>
          </a:prstGeom>
          <a:noFill/>
          <a:ln w="9525">
            <a:noFill/>
            <a:miter lim="800000"/>
            <a:headEnd/>
            <a:tailEnd/>
          </a:ln>
          <a:effectLst/>
        </p:spPr>
      </p:pic>
      <p:pic>
        <p:nvPicPr>
          <p:cNvPr id="31" name="Picture 2"/>
          <p:cNvPicPr>
            <a:picLocks noChangeAspect="1" noChangeArrowheads="1"/>
          </p:cNvPicPr>
          <p:nvPr/>
        </p:nvPicPr>
        <p:blipFill>
          <a:blip r:embed="rId4" cstate="print"/>
          <a:srcRect/>
          <a:stretch>
            <a:fillRect/>
          </a:stretch>
        </p:blipFill>
        <p:spPr bwMode="auto">
          <a:xfrm>
            <a:off x="39452438" y="10932351"/>
            <a:ext cx="492126" cy="365125"/>
          </a:xfrm>
          <a:prstGeom prst="rect">
            <a:avLst/>
          </a:prstGeom>
          <a:noFill/>
          <a:ln w="9525">
            <a:solidFill>
              <a:schemeClr val="tx1"/>
            </a:solidFill>
            <a:miter lim="800000"/>
            <a:headEnd/>
            <a:tailEnd/>
          </a:ln>
          <a:effectLst/>
        </p:spPr>
      </p:pic>
      <p:sp>
        <p:nvSpPr>
          <p:cNvPr id="32" name="TextBox 31"/>
          <p:cNvSpPr txBox="1"/>
          <p:nvPr/>
        </p:nvSpPr>
        <p:spPr>
          <a:xfrm>
            <a:off x="37073117" y="25490673"/>
            <a:ext cx="7633572" cy="1831252"/>
          </a:xfrm>
          <a:prstGeom prst="rect">
            <a:avLst/>
          </a:prstGeom>
          <a:noFill/>
        </p:spPr>
        <p:txBody>
          <a:bodyPr wrap="square" lIns="76184" tIns="38091" rIns="76184" bIns="38091" rtlCol="0">
            <a:spAutoFit/>
          </a:bodyPr>
          <a:lstStyle/>
          <a:p>
            <a:r>
              <a:rPr lang="en-US" sz="3000" dirty="0">
                <a:solidFill>
                  <a:schemeClr val="bg1"/>
                </a:solidFill>
              </a:rPr>
              <a:t>© 2011 PosterPresentations.com</a:t>
            </a:r>
            <a:br>
              <a:rPr lang="en-US" sz="3000" dirty="0">
                <a:solidFill>
                  <a:schemeClr val="bg1"/>
                </a:solidFill>
              </a:rPr>
            </a:br>
            <a:r>
              <a:rPr lang="en-US" sz="3000" dirty="0">
                <a:solidFill>
                  <a:schemeClr val="bg1"/>
                </a:solidFill>
              </a:rPr>
              <a:t>    </a:t>
            </a:r>
            <a:r>
              <a:rPr lang="en-US" sz="2700" dirty="0">
                <a:solidFill>
                  <a:schemeClr val="bg1"/>
                </a:solidFill>
              </a:rPr>
              <a:t>2117 Fourth Street ,</a:t>
            </a:r>
            <a:r>
              <a:rPr lang="en-US" sz="2700" baseline="0" dirty="0">
                <a:solidFill>
                  <a:schemeClr val="bg1"/>
                </a:solidFill>
              </a:rPr>
              <a:t> Unit C</a:t>
            </a:r>
            <a:br>
              <a:rPr lang="en-US" sz="2700" baseline="0" dirty="0">
                <a:solidFill>
                  <a:schemeClr val="bg1"/>
                </a:solidFill>
              </a:rPr>
            </a:br>
            <a:r>
              <a:rPr lang="en-US" sz="2700" baseline="0" dirty="0">
                <a:solidFill>
                  <a:schemeClr val="bg1"/>
                </a:solidFill>
              </a:rPr>
              <a:t>    Berkeley CA 94710</a:t>
            </a:r>
            <a:br>
              <a:rPr lang="en-US" sz="2700" baseline="0" dirty="0">
                <a:solidFill>
                  <a:schemeClr val="bg1"/>
                </a:solidFill>
              </a:rPr>
            </a:br>
            <a:r>
              <a:rPr lang="en-US" sz="2700" baseline="0" dirty="0">
                <a:solidFill>
                  <a:schemeClr val="bg1"/>
                </a:solidFill>
              </a:rPr>
              <a:t>    </a:t>
            </a:r>
            <a:r>
              <a:rPr lang="en-US" sz="2700" b="1" baseline="0" dirty="0">
                <a:solidFill>
                  <a:srgbClr val="FFFF00"/>
                </a:solidFill>
              </a:rPr>
              <a:t>posterpresenter@gmail.com</a:t>
            </a:r>
            <a:endParaRPr lang="en-US" sz="3000" b="1" dirty="0">
              <a:solidFill>
                <a:srgbClr val="FFFF00"/>
              </a:solidFill>
            </a:endParaRPr>
          </a:p>
        </p:txBody>
      </p:sp>
      <p:grpSp>
        <p:nvGrpSpPr>
          <p:cNvPr id="33" name="Group 32"/>
          <p:cNvGrpSpPr/>
          <p:nvPr/>
        </p:nvGrpSpPr>
        <p:grpSpPr>
          <a:xfrm>
            <a:off x="-8533214" y="26413755"/>
            <a:ext cx="8142832" cy="908851"/>
            <a:chOff x="44242388" y="28054064"/>
            <a:chExt cx="9771398" cy="1090621"/>
          </a:xfrm>
        </p:grpSpPr>
        <p:sp>
          <p:nvSpPr>
            <p:cNvPr id="34" name="Rounded Rectangle 33"/>
            <p:cNvSpPr/>
            <p:nvPr userDrawn="1"/>
          </p:nvSpPr>
          <p:spPr>
            <a:xfrm>
              <a:off x="44242388" y="28054064"/>
              <a:ext cx="9771397" cy="10906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7" descr="http://t2.gstatic.com/images?q=tbn:ANd9GcR4APHC6TT9w54M2zn_pvCiBxUNcspYPoVxirLRphBoJabfSvu7zw">
              <a:hlinkClick r:id="rId5"/>
            </p:cNvPr>
            <p:cNvPicPr>
              <a:picLocks noChangeAspect="1" noChangeArrowheads="1"/>
            </p:cNvPicPr>
            <p:nvPr userDrawn="1"/>
          </p:nvPicPr>
          <p:blipFill>
            <a:blip r:embed="rId6" cstate="print"/>
            <a:srcRect/>
            <a:stretch>
              <a:fillRect/>
            </a:stretch>
          </p:blipFill>
          <p:spPr bwMode="auto">
            <a:xfrm>
              <a:off x="44341112" y="28126635"/>
              <a:ext cx="914400" cy="914400"/>
            </a:xfrm>
            <a:prstGeom prst="rect">
              <a:avLst/>
            </a:prstGeom>
            <a:noFill/>
          </p:spPr>
        </p:pic>
        <p:sp>
          <p:nvSpPr>
            <p:cNvPr id="36" name="TextBox 35"/>
            <p:cNvSpPr txBox="1"/>
            <p:nvPr userDrawn="1"/>
          </p:nvSpPr>
          <p:spPr>
            <a:xfrm>
              <a:off x="45342600" y="28154090"/>
              <a:ext cx="8671186" cy="923329"/>
            </a:xfrm>
            <a:prstGeom prst="rect">
              <a:avLst/>
            </a:prstGeom>
            <a:noFill/>
          </p:spPr>
          <p:txBody>
            <a:bodyPr wrap="square" rtlCol="0">
              <a:spAutoFit/>
            </a:bodyPr>
            <a:lstStyle/>
            <a:p>
              <a:r>
                <a:rPr lang="en-US" sz="2200" dirty="0">
                  <a:solidFill>
                    <a:schemeClr val="tx2"/>
                  </a:solidFill>
                  <a:latin typeface="Trebuchet MS" pitchFamily="34" charset="0"/>
                </a:rPr>
                <a:t>Student</a:t>
              </a:r>
              <a:r>
                <a:rPr lang="en-US" sz="2200" baseline="0" dirty="0">
                  <a:solidFill>
                    <a:schemeClr val="tx2"/>
                  </a:solidFill>
                  <a:latin typeface="Trebuchet MS" pitchFamily="34" charset="0"/>
                </a:rPr>
                <a:t> discounts are available on our Facebook page.</a:t>
              </a:r>
              <a:br>
                <a:rPr lang="en-US" sz="2200" baseline="0" dirty="0">
                  <a:solidFill>
                    <a:schemeClr val="tx2"/>
                  </a:solidFill>
                  <a:latin typeface="Trebuchet MS" pitchFamily="34" charset="0"/>
                </a:rPr>
              </a:br>
              <a:r>
                <a:rPr lang="en-US" sz="2200" baseline="0" dirty="0">
                  <a:solidFill>
                    <a:schemeClr val="tx2"/>
                  </a:solidFill>
                  <a:latin typeface="Trebuchet MS" pitchFamily="34" charset="0"/>
                </a:rPr>
                <a:t>Go to </a:t>
              </a:r>
              <a:r>
                <a:rPr lang="en-US" sz="2200" u="sng" baseline="0" dirty="0">
                  <a:solidFill>
                    <a:schemeClr val="tx2"/>
                  </a:solidFill>
                  <a:latin typeface="Trebuchet MS" pitchFamily="34" charset="0"/>
                </a:rPr>
                <a:t>PosterPresentations.com</a:t>
              </a:r>
              <a:r>
                <a:rPr lang="en-US" sz="2200" baseline="0" dirty="0">
                  <a:solidFill>
                    <a:schemeClr val="tx2"/>
                  </a:solidFill>
                  <a:latin typeface="Trebuchet MS" pitchFamily="34" charset="0"/>
                </a:rPr>
                <a:t> and click on the FB icon. </a:t>
              </a:r>
              <a:endParaRPr lang="en-US" sz="2200" dirty="0">
                <a:solidFill>
                  <a:schemeClr val="tx2"/>
                </a:solidFill>
                <a:latin typeface="Trebuchet MS" pitchFamily="34" charset="0"/>
              </a:endParaRPr>
            </a:p>
          </p:txBody>
        </p:sp>
      </p:grpSp>
      <p:cxnSp>
        <p:nvCxnSpPr>
          <p:cNvPr id="37" name="Straight Connector 36"/>
          <p:cNvCxnSpPr/>
          <p:nvPr/>
        </p:nvCxnSpPr>
        <p:spPr>
          <a:xfrm>
            <a:off x="36851771" y="25416778"/>
            <a:ext cx="8375386" cy="132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642072" y="9652002"/>
            <a:ext cx="8348800" cy="133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6878357" y="4034882"/>
            <a:ext cx="8348800" cy="133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3656768" rtl="0" eaLnBrk="1" latinLnBrk="0" hangingPunct="1">
        <a:spcBef>
          <a:spcPct val="0"/>
        </a:spcBef>
        <a:buNone/>
        <a:defRPr sz="7300" kern="1200">
          <a:solidFill>
            <a:schemeClr val="bg1"/>
          </a:solidFill>
          <a:latin typeface="Trebuchet MS" pitchFamily="34" charset="0"/>
          <a:ea typeface="+mj-ea"/>
          <a:cs typeface="+mj-cs"/>
        </a:defRPr>
      </a:lvl1pPr>
    </p:titleStyle>
    <p:bodyStyle>
      <a:lvl1pPr marL="1371288" indent="-1371288" algn="l" defTabSz="3656768" rtl="0" eaLnBrk="1" latinLnBrk="0" hangingPunct="1">
        <a:spcBef>
          <a:spcPct val="20000"/>
        </a:spcBef>
        <a:buFont typeface="Arial" pitchFamily="34" charset="0"/>
        <a:buChar char="•"/>
        <a:defRPr sz="12800" kern="1200">
          <a:solidFill>
            <a:schemeClr val="tx1"/>
          </a:solidFill>
          <a:latin typeface="+mn-lt"/>
          <a:ea typeface="+mn-ea"/>
          <a:cs typeface="+mn-cs"/>
        </a:defRPr>
      </a:lvl1pPr>
      <a:lvl2pPr marL="2971125" indent="-1142740" algn="l" defTabSz="3656768" rtl="0" eaLnBrk="1" latinLnBrk="0" hangingPunct="1">
        <a:spcBef>
          <a:spcPct val="20000"/>
        </a:spcBef>
        <a:buFont typeface="Arial" pitchFamily="34" charset="0"/>
        <a:buChar char="–"/>
        <a:defRPr sz="11200" kern="1200">
          <a:solidFill>
            <a:schemeClr val="tx1"/>
          </a:solidFill>
          <a:latin typeface="+mn-lt"/>
          <a:ea typeface="+mn-ea"/>
          <a:cs typeface="+mn-cs"/>
        </a:defRPr>
      </a:lvl2pPr>
      <a:lvl3pPr marL="4570962" indent="-914193" algn="l" defTabSz="3656768" rtl="0" eaLnBrk="1" latinLnBrk="0" hangingPunct="1">
        <a:spcBef>
          <a:spcPct val="20000"/>
        </a:spcBef>
        <a:buFont typeface="Arial" pitchFamily="34" charset="0"/>
        <a:buChar char="•"/>
        <a:defRPr sz="9700" kern="1200">
          <a:solidFill>
            <a:schemeClr val="tx1"/>
          </a:solidFill>
          <a:latin typeface="+mn-lt"/>
          <a:ea typeface="+mn-ea"/>
          <a:cs typeface="+mn-cs"/>
        </a:defRPr>
      </a:lvl3pPr>
      <a:lvl4pPr marL="6399347"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4pPr>
      <a:lvl5pPr marL="8227731"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5pPr>
      <a:lvl6pPr marL="10056115"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6pPr>
      <a:lvl7pPr marL="11884500"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7pPr>
      <a:lvl8pPr marL="13712885"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8pPr>
      <a:lvl9pPr marL="15541269"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9pPr>
    </p:bodyStyle>
    <p:otherStyle>
      <a:defPPr>
        <a:defRPr lang="en-US"/>
      </a:defPPr>
      <a:lvl1pPr marL="0" algn="l" defTabSz="3656768" rtl="0" eaLnBrk="1" latinLnBrk="0" hangingPunct="1">
        <a:defRPr sz="7100" kern="1200">
          <a:solidFill>
            <a:schemeClr val="tx1"/>
          </a:solidFill>
          <a:latin typeface="+mn-lt"/>
          <a:ea typeface="+mn-ea"/>
          <a:cs typeface="+mn-cs"/>
        </a:defRPr>
      </a:lvl1pPr>
      <a:lvl2pPr marL="1828385" algn="l" defTabSz="3656768" rtl="0" eaLnBrk="1" latinLnBrk="0" hangingPunct="1">
        <a:defRPr sz="7100" kern="1200">
          <a:solidFill>
            <a:schemeClr val="tx1"/>
          </a:solidFill>
          <a:latin typeface="+mn-lt"/>
          <a:ea typeface="+mn-ea"/>
          <a:cs typeface="+mn-cs"/>
        </a:defRPr>
      </a:lvl2pPr>
      <a:lvl3pPr marL="3656768" algn="l" defTabSz="3656768" rtl="0" eaLnBrk="1" latinLnBrk="0" hangingPunct="1">
        <a:defRPr sz="7100" kern="1200">
          <a:solidFill>
            <a:schemeClr val="tx1"/>
          </a:solidFill>
          <a:latin typeface="+mn-lt"/>
          <a:ea typeface="+mn-ea"/>
          <a:cs typeface="+mn-cs"/>
        </a:defRPr>
      </a:lvl3pPr>
      <a:lvl4pPr marL="5485154" algn="l" defTabSz="3656768" rtl="0" eaLnBrk="1" latinLnBrk="0" hangingPunct="1">
        <a:defRPr sz="7100" kern="1200">
          <a:solidFill>
            <a:schemeClr val="tx1"/>
          </a:solidFill>
          <a:latin typeface="+mn-lt"/>
          <a:ea typeface="+mn-ea"/>
          <a:cs typeface="+mn-cs"/>
        </a:defRPr>
      </a:lvl4pPr>
      <a:lvl5pPr marL="7313538" algn="l" defTabSz="3656768" rtl="0" eaLnBrk="1" latinLnBrk="0" hangingPunct="1">
        <a:defRPr sz="7100" kern="1200">
          <a:solidFill>
            <a:schemeClr val="tx1"/>
          </a:solidFill>
          <a:latin typeface="+mn-lt"/>
          <a:ea typeface="+mn-ea"/>
          <a:cs typeface="+mn-cs"/>
        </a:defRPr>
      </a:lvl5pPr>
      <a:lvl6pPr marL="9141923" algn="l" defTabSz="3656768" rtl="0" eaLnBrk="1" latinLnBrk="0" hangingPunct="1">
        <a:defRPr sz="7100" kern="1200">
          <a:solidFill>
            <a:schemeClr val="tx1"/>
          </a:solidFill>
          <a:latin typeface="+mn-lt"/>
          <a:ea typeface="+mn-ea"/>
          <a:cs typeface="+mn-cs"/>
        </a:defRPr>
      </a:lvl6pPr>
      <a:lvl7pPr marL="10970309" algn="l" defTabSz="3656768" rtl="0" eaLnBrk="1" latinLnBrk="0" hangingPunct="1">
        <a:defRPr sz="7100" kern="1200">
          <a:solidFill>
            <a:schemeClr val="tx1"/>
          </a:solidFill>
          <a:latin typeface="+mn-lt"/>
          <a:ea typeface="+mn-ea"/>
          <a:cs typeface="+mn-cs"/>
        </a:defRPr>
      </a:lvl7pPr>
      <a:lvl8pPr marL="12798693" algn="l" defTabSz="3656768" rtl="0" eaLnBrk="1" latinLnBrk="0" hangingPunct="1">
        <a:defRPr sz="7100" kern="1200">
          <a:solidFill>
            <a:schemeClr val="tx1"/>
          </a:solidFill>
          <a:latin typeface="+mn-lt"/>
          <a:ea typeface="+mn-ea"/>
          <a:cs typeface="+mn-cs"/>
        </a:defRPr>
      </a:lvl8pPr>
      <a:lvl9pPr marL="14627078" algn="l" defTabSz="3656768" rtl="0" eaLnBrk="1" latinLnBrk="0" hangingPunct="1">
        <a:defRPr sz="7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6576000" cy="4000500"/>
          </a:xfrm>
          <a:prstGeom prst="rect">
            <a:avLst/>
          </a:prstGeom>
          <a:solidFill>
            <a:schemeClr val="accent5">
              <a:lumMod val="75000"/>
            </a:schemeClr>
          </a:solidFill>
          <a:ln w="9525">
            <a:solidFill>
              <a:schemeClr val="tx1"/>
            </a:solidFill>
            <a:miter lim="800000"/>
            <a:headEnd/>
            <a:tailEnd/>
          </a:ln>
          <a:effectLst/>
        </p:spPr>
        <p:txBody>
          <a:bodyPr wrap="none" lIns="76184" tIns="38091" rIns="76184" bIns="38091" anchor="ctr"/>
          <a:lstStyle/>
          <a:p>
            <a:pPr>
              <a:defRPr/>
            </a:pPr>
            <a:endParaRPr lang="en-US" baseline="-25000" dirty="0"/>
          </a:p>
        </p:txBody>
      </p:sp>
      <p:sp>
        <p:nvSpPr>
          <p:cNvPr id="8" name="Rectangle 33"/>
          <p:cNvSpPr>
            <a:spLocks noChangeArrowheads="1"/>
          </p:cNvSpPr>
          <p:nvPr/>
        </p:nvSpPr>
        <p:spPr bwMode="auto">
          <a:xfrm>
            <a:off x="762001" y="4381500"/>
            <a:ext cx="35048032" cy="22288500"/>
          </a:xfrm>
          <a:prstGeom prst="rect">
            <a:avLst/>
          </a:prstGeom>
          <a:solidFill>
            <a:schemeClr val="bg1"/>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9" name="Rectangle 9"/>
          <p:cNvSpPr>
            <a:spLocks noChangeArrowheads="1"/>
          </p:cNvSpPr>
          <p:nvPr/>
        </p:nvSpPr>
        <p:spPr bwMode="auto">
          <a:xfrm>
            <a:off x="0" y="4004469"/>
            <a:ext cx="36576000" cy="127000"/>
          </a:xfrm>
          <a:prstGeom prst="rect">
            <a:avLst/>
          </a:prstGeom>
          <a:solidFill>
            <a:schemeClr val="accent5">
              <a:lumMod val="50000"/>
            </a:schemeClr>
          </a:solidFill>
          <a:ln w="152400">
            <a:noFill/>
            <a:miter lim="800000"/>
            <a:headEnd/>
            <a:tailEnd/>
          </a:ln>
          <a:effectLst/>
        </p:spPr>
        <p:txBody>
          <a:bodyPr wrap="none" lIns="76184" tIns="38091" rIns="76184" bIns="38091" anchor="ctr"/>
          <a:lstStyle/>
          <a:p>
            <a:pPr>
              <a:defRPr/>
            </a:pPr>
            <a:endParaRPr lang="en-US" dirty="0"/>
          </a:p>
        </p:txBody>
      </p:sp>
      <p:sp>
        <p:nvSpPr>
          <p:cNvPr id="10" name="Text Box 14"/>
          <p:cNvSpPr txBox="1">
            <a:spLocks noChangeArrowheads="1"/>
          </p:cNvSpPr>
          <p:nvPr/>
        </p:nvSpPr>
        <p:spPr bwMode="auto">
          <a:xfrm>
            <a:off x="682628" y="26860501"/>
            <a:ext cx="2095500" cy="294134"/>
          </a:xfrm>
          <a:prstGeom prst="rect">
            <a:avLst/>
          </a:prstGeom>
          <a:noFill/>
          <a:ln w="9525">
            <a:noFill/>
            <a:miter lim="800000"/>
            <a:headEnd/>
            <a:tailEnd/>
          </a:ln>
          <a:effectLst/>
        </p:spPr>
        <p:txBody>
          <a:bodyPr lIns="76039" tIns="38012" rIns="76039" bIns="38012">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2011</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sp>
        <p:nvSpPr>
          <p:cNvPr id="15" name="Rectangle 35"/>
          <p:cNvSpPr>
            <a:spLocks noChangeArrowheads="1"/>
          </p:cNvSpPr>
          <p:nvPr/>
        </p:nvSpPr>
        <p:spPr bwMode="auto">
          <a:xfrm>
            <a:off x="768616" y="4381500"/>
            <a:ext cx="8382000" cy="22288500"/>
          </a:xfrm>
          <a:prstGeom prst="rect">
            <a:avLst/>
          </a:prstGeom>
          <a:solidFill>
            <a:schemeClr val="bg1">
              <a:lumMod val="95000"/>
            </a:schemeClr>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26" name="Rectangle 25"/>
          <p:cNvSpPr/>
          <p:nvPr/>
        </p:nvSpPr>
        <p:spPr>
          <a:xfrm>
            <a:off x="36851771" y="0"/>
            <a:ext cx="8375386" cy="27432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52366" tIns="304730" rIns="152366" bIns="152366" rtlCol="0" anchor="t" anchorCtr="0"/>
          <a:lstStyle/>
          <a:p>
            <a:pPr algn="ctr"/>
            <a:r>
              <a:rPr lang="en-US" sz="3400" b="1" dirty="0">
                <a:solidFill>
                  <a:schemeClr val="bg1"/>
                </a:solidFill>
                <a:latin typeface="Trebuchet MS" pitchFamily="34" charset="0"/>
              </a:rPr>
              <a:t>QUICK</a:t>
            </a:r>
            <a:r>
              <a:rPr lang="en-US" sz="3400" b="1" baseline="0" dirty="0">
                <a:solidFill>
                  <a:schemeClr val="bg1"/>
                </a:solidFill>
                <a:latin typeface="Trebuchet MS" pitchFamily="34" charset="0"/>
              </a:rPr>
              <a:t> TIPS</a:t>
            </a:r>
            <a:endParaRPr lang="en-US" sz="3400" b="1" dirty="0">
              <a:solidFill>
                <a:schemeClr val="bg1"/>
              </a:solidFill>
              <a:latin typeface="Trebuchet MS" pitchFamily="34" charset="0"/>
            </a:endParaRPr>
          </a:p>
          <a:p>
            <a:pPr algn="ctr"/>
            <a:r>
              <a:rPr lang="en-US" sz="3400" b="1" dirty="0">
                <a:solidFill>
                  <a:srgbClr val="FFFF00"/>
                </a:solidFill>
                <a:latin typeface="Trebuchet MS" pitchFamily="34" charset="0"/>
              </a:rPr>
              <a:t>(--THIS SECTION DOES NOT PRINT--)</a:t>
            </a:r>
          </a:p>
          <a:p>
            <a:pPr algn="ctr"/>
            <a:endParaRPr lang="en-US" sz="2700" b="1" dirty="0">
              <a:latin typeface="Trebuchet MS" pitchFamily="34" charset="0"/>
            </a:endParaRPr>
          </a:p>
          <a:p>
            <a:pPr defTabSz="2611854"/>
            <a:r>
              <a:rPr lang="en-US" sz="2700" dirty="0">
                <a:latin typeface="Trebuchet MS" pitchFamily="34" charset="0"/>
              </a:rPr>
              <a:t>This PowerPoint</a:t>
            </a:r>
            <a:r>
              <a:rPr lang="en-US" sz="2700" baseline="0" dirty="0">
                <a:latin typeface="Trebuchet MS" pitchFamily="34" charset="0"/>
              </a:rPr>
              <a:t> template requires basic PowerPoint (version 2007 or newer) skills. Below is a list of commonly asked questions specific to this template. </a:t>
            </a:r>
            <a:br>
              <a:rPr lang="en-US" sz="2700" baseline="0" dirty="0">
                <a:latin typeface="Trebuchet MS" pitchFamily="34" charset="0"/>
              </a:rPr>
            </a:br>
            <a:r>
              <a:rPr lang="en-US" sz="2700" baseline="0" dirty="0">
                <a:latin typeface="Trebuchet MS" pitchFamily="34" charset="0"/>
              </a:rPr>
              <a:t>If you are using an older version of PowerPoint some template features may not work properly.</a:t>
            </a:r>
            <a:endParaRPr lang="en-US" sz="3400" b="1" dirty="0">
              <a:solidFill>
                <a:srgbClr val="FFFF00"/>
              </a:solidFill>
              <a:latin typeface="Trebuchet MS" pitchFamily="34" charset="0"/>
            </a:endParaRPr>
          </a:p>
          <a:p>
            <a:pPr defTabSz="2611854"/>
            <a:endParaRPr lang="en-US" sz="3400" b="1" dirty="0">
              <a:solidFill>
                <a:srgbClr val="FFFF00"/>
              </a:solidFill>
              <a:latin typeface="Trebuchet MS" pitchFamily="34" charset="0"/>
            </a:endParaRPr>
          </a:p>
          <a:p>
            <a:pPr algn="ctr"/>
            <a:r>
              <a:rPr lang="en-US" sz="3400" b="1" dirty="0">
                <a:solidFill>
                  <a:schemeClr val="bg1"/>
                </a:solidFill>
                <a:latin typeface="Trebuchet MS" pitchFamily="34" charset="0"/>
              </a:rPr>
              <a:t>Using the template</a:t>
            </a:r>
            <a:endParaRPr lang="en-US" sz="3400" b="1" baseline="0" dirty="0">
              <a:solidFill>
                <a:schemeClr val="bg1"/>
              </a:solidFill>
              <a:latin typeface="Trebuchet MS" pitchFamily="34" charset="0"/>
            </a:endParaRPr>
          </a:p>
          <a:p>
            <a:pPr algn="ctr"/>
            <a:endParaRPr lang="en-US" sz="2700" b="1" dirty="0">
              <a:solidFill>
                <a:srgbClr val="FFFF00"/>
              </a:solidFill>
              <a:latin typeface="Trebuchet MS" pitchFamily="34" charset="0"/>
            </a:endParaRPr>
          </a:p>
          <a:p>
            <a:pPr marL="0" marR="0" indent="0" algn="l" defTabSz="2611854" rtl="0" eaLnBrk="1" fontAlgn="auto" latinLnBrk="0" hangingPunct="1">
              <a:lnSpc>
                <a:spcPct val="100000"/>
              </a:lnSpc>
              <a:spcBef>
                <a:spcPts val="0"/>
              </a:spcBef>
              <a:spcAft>
                <a:spcPts val="0"/>
              </a:spcAft>
              <a:buClrTx/>
              <a:buSzTx/>
              <a:buFontTx/>
              <a:buNone/>
              <a:tabLst/>
              <a:defRPr/>
            </a:pPr>
            <a:r>
              <a:rPr lang="en-US" sz="2700" b="1" dirty="0">
                <a:solidFill>
                  <a:srgbClr val="FFFF00"/>
                </a:solidFill>
                <a:latin typeface="Trebuchet MS" pitchFamily="34" charset="0"/>
              </a:rPr>
              <a:t>Verifying the quality of your graphics</a:t>
            </a:r>
          </a:p>
          <a:p>
            <a:pPr defTabSz="2611854"/>
            <a:r>
              <a:rPr lang="en-US" sz="2700" dirty="0">
                <a:latin typeface="Trebuchet MS" pitchFamily="34" charset="0"/>
              </a:rPr>
              <a:t>Go to the </a:t>
            </a:r>
            <a:r>
              <a:rPr lang="en-US" sz="2700" baseline="0" dirty="0">
                <a:latin typeface="Trebuchet MS" pitchFamily="34" charset="0"/>
              </a:rPr>
              <a:t>VIEW menu and click on ZOOM to set your preferred magnification. This template is at 100% the size of the final poster. All text and graphics will be printed at 100% their size. To see what your poster will look like when printed, set the zoom to 100% and evaluate the quality of all your graphics before you submit your poster for printing.</a:t>
            </a:r>
            <a:br>
              <a:rPr lang="en-US" sz="2700" baseline="0" dirty="0">
                <a:latin typeface="Trebuchet MS" pitchFamily="34" charset="0"/>
              </a:rPr>
            </a:br>
            <a:endParaRPr lang="en-US" sz="2700" baseline="0" dirty="0">
              <a:latin typeface="Trebuchet MS" pitchFamily="34" charset="0"/>
            </a:endParaRPr>
          </a:p>
          <a:p>
            <a:pPr defTabSz="2611854"/>
            <a:r>
              <a:rPr lang="en-US" sz="2700" b="1" dirty="0">
                <a:solidFill>
                  <a:srgbClr val="FFFF00"/>
                </a:solidFill>
                <a:latin typeface="Trebuchet MS" pitchFamily="34" charset="0"/>
              </a:rPr>
              <a:t>Using the placeholders</a:t>
            </a:r>
          </a:p>
          <a:p>
            <a:pPr defTabSz="2611854"/>
            <a:r>
              <a:rPr lang="en-US" sz="2700" baseline="0" dirty="0">
                <a:latin typeface="Trebuchet MS" pitchFamily="34" charset="0"/>
              </a:rPr>
              <a:t>To add text to this template click inside a placeholder and type in or paste your text. To move a placeholder, click on it </a:t>
            </a:r>
            <a:r>
              <a:rPr lang="en-US" sz="2700" u="sng" baseline="0" dirty="0">
                <a:latin typeface="Trebuchet MS" pitchFamily="34" charset="0"/>
              </a:rPr>
              <a:t>once</a:t>
            </a:r>
            <a:r>
              <a:rPr lang="en-US" sz="2700" baseline="0" dirty="0">
                <a:latin typeface="Trebuchet MS" pitchFamily="34" charset="0"/>
              </a:rPr>
              <a:t> (to select it), place your cursor on its frame and your cursor will change to this symbol:         Then, click </a:t>
            </a:r>
            <a:r>
              <a:rPr lang="en-US" sz="2700" u="sng" baseline="0" dirty="0">
                <a:latin typeface="Trebuchet MS" pitchFamily="34" charset="0"/>
              </a:rPr>
              <a:t>once</a:t>
            </a:r>
            <a:r>
              <a:rPr lang="en-US" sz="2700" baseline="0" dirty="0">
                <a:latin typeface="Trebuchet MS" pitchFamily="34" charset="0"/>
              </a:rPr>
              <a:t> and drag it to its new location where you can resize it as needed. Additional placeholders can be found on the left side of this template.</a:t>
            </a:r>
          </a:p>
          <a:p>
            <a:pPr defTabSz="2611854"/>
            <a:endParaRPr lang="en-US" sz="2700" b="1" baseline="0" dirty="0">
              <a:solidFill>
                <a:srgbClr val="FFFF00"/>
              </a:solidFill>
              <a:latin typeface="Trebuchet MS" pitchFamily="34" charset="0"/>
            </a:endParaRPr>
          </a:p>
          <a:p>
            <a:pPr defTabSz="2611854"/>
            <a:r>
              <a:rPr lang="en-US" sz="2700" b="1" baseline="0" dirty="0">
                <a:solidFill>
                  <a:srgbClr val="FFFF00"/>
                </a:solidFill>
                <a:latin typeface="Trebuchet MS" pitchFamily="34" charset="0"/>
              </a:rPr>
              <a:t>Modifying the layout</a:t>
            </a:r>
          </a:p>
          <a:p>
            <a:pPr defTabSz="2611854"/>
            <a:r>
              <a:rPr lang="en-US" sz="2700" dirty="0">
                <a:latin typeface="Trebuchet MS" pitchFamily="34" charset="0"/>
              </a:rPr>
              <a:t>This template has four</a:t>
            </a:r>
            <a:endParaRPr lang="en-US" sz="2700" baseline="0" dirty="0">
              <a:latin typeface="Trebuchet MS" pitchFamily="34" charset="0"/>
            </a:endParaRPr>
          </a:p>
          <a:p>
            <a:pPr defTabSz="2611854"/>
            <a:r>
              <a:rPr lang="en-US" sz="2700" baseline="0" dirty="0">
                <a:latin typeface="Trebuchet MS" pitchFamily="34" charset="0"/>
              </a:rPr>
              <a:t>different column layouts. </a:t>
            </a:r>
          </a:p>
          <a:p>
            <a:pPr defTabSz="2611854"/>
            <a:r>
              <a:rPr lang="en-US" sz="2700" u="sng" baseline="0" dirty="0">
                <a:latin typeface="Trebuchet MS" pitchFamily="34" charset="0"/>
              </a:rPr>
              <a:t>Right-click</a:t>
            </a:r>
            <a:r>
              <a:rPr lang="en-US" sz="2700" baseline="0" dirty="0">
                <a:latin typeface="Trebuchet MS" pitchFamily="34" charset="0"/>
              </a:rPr>
              <a:t> your mouse</a:t>
            </a:r>
          </a:p>
          <a:p>
            <a:pPr defTabSz="2611854"/>
            <a:r>
              <a:rPr lang="en-US" sz="2700" baseline="0" dirty="0">
                <a:latin typeface="Trebuchet MS" pitchFamily="34" charset="0"/>
              </a:rPr>
              <a:t>on the background and </a:t>
            </a:r>
          </a:p>
          <a:p>
            <a:pPr defTabSz="2611854"/>
            <a:r>
              <a:rPr lang="en-US" sz="2700" baseline="0" dirty="0">
                <a:latin typeface="Trebuchet MS" pitchFamily="34" charset="0"/>
              </a:rPr>
              <a:t>click on “Layout” to see </a:t>
            </a:r>
          </a:p>
          <a:p>
            <a:pPr defTabSz="2611854"/>
            <a:r>
              <a:rPr lang="en-US" sz="2700" baseline="0" dirty="0">
                <a:latin typeface="Trebuchet MS" pitchFamily="34" charset="0"/>
              </a:rPr>
              <a:t>the layout options.</a:t>
            </a:r>
            <a:endParaRPr lang="en-US" sz="2700" dirty="0">
              <a:latin typeface="Trebuchet MS" pitchFamily="34" charset="0"/>
            </a:endParaRPr>
          </a:p>
          <a:p>
            <a:pPr marL="0" marR="0" indent="0" algn="l" defTabSz="2611854" rtl="0" eaLnBrk="1" fontAlgn="auto" latinLnBrk="0" hangingPunct="1">
              <a:lnSpc>
                <a:spcPct val="100000"/>
              </a:lnSpc>
              <a:spcBef>
                <a:spcPts val="0"/>
              </a:spcBef>
              <a:spcAft>
                <a:spcPts val="0"/>
              </a:spcAft>
              <a:buClrTx/>
              <a:buSzTx/>
              <a:buFontTx/>
              <a:buNone/>
              <a:tabLst/>
              <a:defRPr/>
            </a:pPr>
            <a:r>
              <a:rPr lang="en-US" sz="2700" baseline="0" dirty="0">
                <a:latin typeface="Trebuchet MS" pitchFamily="34" charset="0"/>
              </a:rPr>
              <a:t>The columns in the provided layouts are fixed and cannot be moved but advanced users can modify any layout by going to VIEW and then SLIDE MASTER.</a:t>
            </a:r>
          </a:p>
          <a:p>
            <a:pPr marL="0" marR="0" indent="0" algn="l" defTabSz="2611854" rtl="0" eaLnBrk="1" fontAlgn="auto" latinLnBrk="0" hangingPunct="1">
              <a:lnSpc>
                <a:spcPct val="100000"/>
              </a:lnSpc>
              <a:spcBef>
                <a:spcPts val="0"/>
              </a:spcBef>
              <a:spcAft>
                <a:spcPts val="0"/>
              </a:spcAft>
              <a:buClrTx/>
              <a:buSzTx/>
              <a:buFontTx/>
              <a:buNone/>
              <a:tabLst/>
              <a:defRPr/>
            </a:pPr>
            <a:endParaRPr lang="en-US" sz="2700" baseline="0" dirty="0">
              <a:latin typeface="Trebuchet MS" pitchFamily="34" charset="0"/>
            </a:endParaRPr>
          </a:p>
          <a:p>
            <a:pPr defTabSz="2611854"/>
            <a:r>
              <a:rPr lang="en-US" sz="2700" b="1" baseline="0" dirty="0">
                <a:solidFill>
                  <a:srgbClr val="FFFF00"/>
                </a:solidFill>
                <a:latin typeface="Trebuchet MS" pitchFamily="34" charset="0"/>
              </a:rPr>
              <a:t>Importing text and graphics from external sources</a:t>
            </a:r>
          </a:p>
          <a:p>
            <a:pPr defTabSz="2611854"/>
            <a:r>
              <a:rPr lang="en-US" sz="2700" b="1" u="sng" baseline="0" dirty="0">
                <a:latin typeface="Trebuchet MS" pitchFamily="34" charset="0"/>
              </a:rPr>
              <a:t>TEXT: </a:t>
            </a:r>
            <a:r>
              <a:rPr lang="en-US" sz="2700" baseline="0" dirty="0">
                <a:latin typeface="Trebuchet MS" pitchFamily="34" charset="0"/>
              </a:rPr>
              <a:t>Paste or type your text into a pre-existing placeholder or drag in a new placeholder from the left side of the template. Move it anywhere as needed.</a:t>
            </a:r>
          </a:p>
          <a:p>
            <a:pPr defTabSz="2611854"/>
            <a:r>
              <a:rPr lang="en-US" sz="2700" b="1" u="sng" baseline="0" dirty="0">
                <a:latin typeface="Trebuchet MS" pitchFamily="34" charset="0"/>
              </a:rPr>
              <a:t>PHOTOS: </a:t>
            </a:r>
            <a:r>
              <a:rPr lang="en-US" sz="2700" baseline="0" dirty="0">
                <a:latin typeface="Trebuchet MS" pitchFamily="34" charset="0"/>
              </a:rPr>
              <a:t>Drag in a picture placeholder, size it </a:t>
            </a:r>
            <a:r>
              <a:rPr lang="en-US" sz="2700" u="sng" baseline="0" dirty="0">
                <a:latin typeface="Trebuchet MS" pitchFamily="34" charset="0"/>
              </a:rPr>
              <a:t>first</a:t>
            </a:r>
            <a:r>
              <a:rPr lang="en-US" sz="2700" baseline="0" dirty="0">
                <a:latin typeface="Trebuchet MS" pitchFamily="34" charset="0"/>
              </a:rPr>
              <a:t>, click in it and insert a photo from the menu.</a:t>
            </a:r>
          </a:p>
          <a:p>
            <a:pPr defTabSz="2611854"/>
            <a:r>
              <a:rPr lang="en-US" sz="2700" b="1" u="sng" baseline="0" dirty="0">
                <a:latin typeface="Trebuchet MS" pitchFamily="34" charset="0"/>
              </a:rPr>
              <a:t>TABLES: </a:t>
            </a:r>
            <a:r>
              <a:rPr lang="en-US" sz="2700" baseline="0" dirty="0">
                <a:latin typeface="Trebuchet MS" pitchFamily="34" charset="0"/>
              </a:rPr>
              <a:t>You can copy and paste a table from an external document onto this poster template. To adjust  the way the text fits within the cells of a table that has been pasted, </a:t>
            </a:r>
            <a:r>
              <a:rPr lang="en-US" sz="2700" u="sng" baseline="0" dirty="0">
                <a:latin typeface="Trebuchet MS" pitchFamily="34" charset="0"/>
              </a:rPr>
              <a:t>right-click</a:t>
            </a:r>
            <a:r>
              <a:rPr lang="en-US" sz="2700" baseline="0" dirty="0">
                <a:latin typeface="Trebuchet MS" pitchFamily="34" charset="0"/>
              </a:rPr>
              <a:t> on the table, click FORMAT SHAPE  then click on TEXT BOX and change the INTERNAL MARGIN values to 0.25</a:t>
            </a:r>
          </a:p>
          <a:p>
            <a:pPr defTabSz="2611854"/>
            <a:endParaRPr lang="en-US" sz="2700" baseline="0" dirty="0">
              <a:latin typeface="Trebuchet MS" pitchFamily="34" charset="0"/>
            </a:endParaRPr>
          </a:p>
          <a:p>
            <a:pPr defTabSz="2611854"/>
            <a:r>
              <a:rPr lang="en-US" sz="2700" b="1" baseline="0" dirty="0">
                <a:solidFill>
                  <a:srgbClr val="FFFF00"/>
                </a:solidFill>
                <a:latin typeface="Trebuchet MS" pitchFamily="34" charset="0"/>
              </a:rPr>
              <a:t>Modifying the color scheme</a:t>
            </a:r>
          </a:p>
          <a:p>
            <a:pPr defTabSz="2611854"/>
            <a:r>
              <a:rPr lang="en-US" sz="2700" baseline="0" dirty="0">
                <a:latin typeface="Trebuchet MS" pitchFamily="34" charset="0"/>
              </a:rPr>
              <a:t>To change the color scheme of this template go to the “Design” menu and click on “Colors”. You can choose from the provide color combinations or you can create your own.</a:t>
            </a:r>
          </a:p>
          <a:p>
            <a:pPr defTabSz="2611854"/>
            <a:endParaRPr lang="en-US" sz="2700" baseline="0" dirty="0">
              <a:latin typeface="Trebuchet MS" pitchFamily="34" charset="0"/>
            </a:endParaRPr>
          </a:p>
          <a:p>
            <a:pPr defTabSz="2611854"/>
            <a:endParaRPr lang="en-US" sz="2700" baseline="0" dirty="0">
              <a:latin typeface="Trebuchet MS" pitchFamily="34" charset="0"/>
            </a:endParaRPr>
          </a:p>
          <a:p>
            <a:pPr defTabSz="3657034"/>
            <a:endParaRPr lang="en-US" sz="1600" baseline="0" dirty="0">
              <a:latin typeface="Trebuchet MS" pitchFamily="34" charset="0"/>
            </a:endParaRPr>
          </a:p>
          <a:p>
            <a:pPr defTabSz="3657034"/>
            <a:endParaRPr lang="en-US" sz="1600" dirty="0">
              <a:latin typeface="Trebuchet MS" pitchFamily="34" charset="0"/>
            </a:endParaRPr>
          </a:p>
          <a:p>
            <a:pPr algn="ctr"/>
            <a:endParaRPr lang="en-US" sz="1600" b="1" dirty="0">
              <a:solidFill>
                <a:schemeClr val="bg1"/>
              </a:solidFill>
              <a:latin typeface="Trebuchet MS" pitchFamily="34" charset="0"/>
            </a:endParaRPr>
          </a:p>
          <a:p>
            <a:pPr defTabSz="3657034"/>
            <a:endParaRPr lang="en-US" sz="1600" b="1" dirty="0">
              <a:solidFill>
                <a:srgbClr val="FFFF00"/>
              </a:solidFill>
              <a:latin typeface="Trebuchet MS" pitchFamily="34" charset="0"/>
            </a:endParaRPr>
          </a:p>
          <a:p>
            <a:pPr algn="ctr"/>
            <a:endParaRPr lang="en-US" sz="2700" b="1" dirty="0">
              <a:latin typeface="Trebuchet MS" pitchFamily="34" charset="0"/>
            </a:endParaRPr>
          </a:p>
        </p:txBody>
      </p:sp>
      <p:sp>
        <p:nvSpPr>
          <p:cNvPr id="27" name="Rectangle 26"/>
          <p:cNvSpPr/>
          <p:nvPr/>
        </p:nvSpPr>
        <p:spPr>
          <a:xfrm>
            <a:off x="-8668656" y="-16330"/>
            <a:ext cx="8375386" cy="27432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52366" tIns="304730" rIns="152366" bIns="152366" rtlCol="0" anchor="t" anchorCtr="0"/>
          <a:lstStyle/>
          <a:p>
            <a:pPr algn="ctr"/>
            <a:r>
              <a:rPr lang="en-US" sz="3600" b="1" dirty="0">
                <a:solidFill>
                  <a:schemeClr val="bg1"/>
                </a:solidFill>
                <a:latin typeface="Trebuchet MS" pitchFamily="34" charset="0"/>
              </a:rPr>
              <a:t>QUICK DESIGN</a:t>
            </a:r>
            <a:r>
              <a:rPr lang="en-US" sz="3600" b="1" baseline="0" dirty="0">
                <a:solidFill>
                  <a:schemeClr val="bg1"/>
                </a:solidFill>
                <a:latin typeface="Trebuchet MS" pitchFamily="34" charset="0"/>
              </a:rPr>
              <a:t> </a:t>
            </a:r>
            <a:r>
              <a:rPr lang="en-US" sz="3600" b="1" dirty="0">
                <a:solidFill>
                  <a:schemeClr val="bg1"/>
                </a:solidFill>
                <a:latin typeface="Trebuchet MS" pitchFamily="34" charset="0"/>
              </a:rPr>
              <a:t>GUIDE</a:t>
            </a:r>
          </a:p>
          <a:p>
            <a:pPr algn="ctr"/>
            <a:r>
              <a:rPr lang="en-US" sz="3400" b="1" dirty="0">
                <a:solidFill>
                  <a:srgbClr val="FFFF00"/>
                </a:solidFill>
                <a:latin typeface="Trebuchet MS" pitchFamily="34" charset="0"/>
              </a:rPr>
              <a:t>(--THIS SECTION DOES NOT PRINT--)</a:t>
            </a:r>
          </a:p>
          <a:p>
            <a:pPr algn="ctr"/>
            <a:endParaRPr lang="en-US" sz="2700" b="1" dirty="0">
              <a:latin typeface="Trebuchet MS" pitchFamily="34" charset="0"/>
            </a:endParaRPr>
          </a:p>
          <a:p>
            <a:pPr defTabSz="3657034"/>
            <a:r>
              <a:rPr lang="en-US" sz="2700" dirty="0">
                <a:latin typeface="Trebuchet MS" pitchFamily="34" charset="0"/>
              </a:rPr>
              <a:t>This PowerPoint</a:t>
            </a:r>
            <a:r>
              <a:rPr lang="en-US" sz="2700" baseline="0" dirty="0">
                <a:latin typeface="Trebuchet MS" pitchFamily="34" charset="0"/>
              </a:rPr>
              <a:t> </a:t>
            </a:r>
            <a:r>
              <a:rPr lang="en-US" sz="2700" dirty="0">
                <a:latin typeface="Trebuchet MS" pitchFamily="34" charset="0"/>
              </a:rPr>
              <a:t>2007 template produces</a:t>
            </a:r>
            <a:r>
              <a:rPr lang="en-US" sz="2700" baseline="0" dirty="0">
                <a:latin typeface="Trebuchet MS" pitchFamily="34" charset="0"/>
              </a:rPr>
              <a:t> </a:t>
            </a:r>
            <a:r>
              <a:rPr lang="en-US" sz="2700" dirty="0">
                <a:latin typeface="Trebuchet MS" pitchFamily="34" charset="0"/>
              </a:rPr>
              <a:t>a 36”x48” professional  poster. It</a:t>
            </a:r>
            <a:r>
              <a:rPr lang="en-US" sz="2700" baseline="0" dirty="0">
                <a:latin typeface="Trebuchet MS" pitchFamily="34" charset="0"/>
              </a:rPr>
              <a:t> </a:t>
            </a:r>
            <a:r>
              <a:rPr lang="en-US" sz="2700" dirty="0">
                <a:latin typeface="Trebuchet MS" pitchFamily="34" charset="0"/>
              </a:rPr>
              <a:t>will save you valuable time placing titles, subtitles,</a:t>
            </a:r>
            <a:r>
              <a:rPr lang="en-US" sz="2700" baseline="0" dirty="0">
                <a:latin typeface="Trebuchet MS" pitchFamily="34" charset="0"/>
              </a:rPr>
              <a:t> text, and graphics</a:t>
            </a:r>
            <a:r>
              <a:rPr lang="en-US" sz="2700" dirty="0">
                <a:latin typeface="Trebuchet MS" pitchFamily="34" charset="0"/>
              </a:rPr>
              <a:t>. </a:t>
            </a:r>
          </a:p>
          <a:p>
            <a:pPr defTabSz="3657034"/>
            <a:endParaRPr lang="en-US" sz="2700" dirty="0">
              <a:latin typeface="Trebuchet MS" pitchFamily="34" charset="0"/>
            </a:endParaRPr>
          </a:p>
          <a:p>
            <a:pPr defTabSz="3657034"/>
            <a:r>
              <a:rPr lang="en-US" sz="2700" dirty="0">
                <a:latin typeface="Trebuchet MS" pitchFamily="34" charset="0"/>
              </a:rPr>
              <a:t>Use it to create your presentation. Then send</a:t>
            </a:r>
            <a:r>
              <a:rPr lang="en-US" sz="2700" baseline="0" dirty="0">
                <a:latin typeface="Trebuchet MS" pitchFamily="34" charset="0"/>
              </a:rPr>
              <a:t> it </a:t>
            </a:r>
            <a:r>
              <a:rPr lang="en-US" sz="2700" dirty="0">
                <a:latin typeface="Trebuchet MS" pitchFamily="34" charset="0"/>
              </a:rPr>
              <a:t>to </a:t>
            </a:r>
            <a:r>
              <a:rPr lang="en-US" sz="2700" b="1" dirty="0">
                <a:latin typeface="Trebuchet MS" pitchFamily="34" charset="0"/>
              </a:rPr>
              <a:t>PosterPresentations.com</a:t>
            </a:r>
            <a:r>
              <a:rPr lang="en-US" sz="2700" dirty="0">
                <a:latin typeface="Trebuchet MS" pitchFamily="34" charset="0"/>
              </a:rPr>
              <a:t> for premium quality, same day affordable printing.</a:t>
            </a:r>
            <a:br>
              <a:rPr lang="en-US" sz="2700" dirty="0">
                <a:latin typeface="Trebuchet MS" pitchFamily="34" charset="0"/>
              </a:rPr>
            </a:br>
            <a:endParaRPr lang="en-US" sz="2700" dirty="0">
              <a:latin typeface="Trebuchet MS" pitchFamily="34" charset="0"/>
            </a:endParaRPr>
          </a:p>
          <a:p>
            <a:pPr defTabSz="3657034"/>
            <a:r>
              <a:rPr lang="en-US" sz="2700" dirty="0">
                <a:latin typeface="Trebuchet MS" pitchFamily="34" charset="0"/>
              </a:rPr>
              <a:t>We provide a series of </a:t>
            </a:r>
            <a:r>
              <a:rPr lang="en-US" sz="2700" b="1" dirty="0">
                <a:latin typeface="Trebuchet MS" pitchFamily="34" charset="0"/>
              </a:rPr>
              <a:t>online tutorials</a:t>
            </a:r>
            <a:r>
              <a:rPr lang="en-US" sz="2700" dirty="0">
                <a:latin typeface="Trebuchet MS" pitchFamily="34" charset="0"/>
              </a:rPr>
              <a:t> that will guide you through the poster design process and answer your poster production questions. </a:t>
            </a:r>
          </a:p>
          <a:p>
            <a:pPr defTabSz="3657034"/>
            <a:endParaRPr lang="en-US" sz="2700" dirty="0">
              <a:latin typeface="Trebuchet MS" pitchFamily="34" charset="0"/>
            </a:endParaRPr>
          </a:p>
          <a:p>
            <a:pPr defTabSz="3657034"/>
            <a:r>
              <a:rPr lang="en-US" sz="2700" dirty="0">
                <a:latin typeface="Trebuchet MS" pitchFamily="34" charset="0"/>
              </a:rPr>
              <a:t>View our online</a:t>
            </a:r>
            <a:r>
              <a:rPr lang="en-US" sz="2700" baseline="0" dirty="0">
                <a:latin typeface="Trebuchet MS" pitchFamily="34" charset="0"/>
              </a:rPr>
              <a:t> tutorials at:</a:t>
            </a:r>
            <a:br>
              <a:rPr lang="en-US" sz="2700" dirty="0">
                <a:latin typeface="Trebuchet MS" pitchFamily="34" charset="0"/>
              </a:rPr>
            </a:br>
            <a:r>
              <a:rPr lang="en-US" sz="2700" dirty="0">
                <a:solidFill>
                  <a:srgbClr val="FFFF00"/>
                </a:solidFill>
                <a:latin typeface="Trebuchet MS" pitchFamily="34" charset="0"/>
              </a:rPr>
              <a:t> http://bit.ly/Poster_creation_help </a:t>
            </a:r>
            <a:br>
              <a:rPr lang="en-US" sz="2700" dirty="0">
                <a:latin typeface="Trebuchet MS" pitchFamily="34" charset="0"/>
              </a:rPr>
            </a:br>
            <a:r>
              <a:rPr lang="en-US" sz="2700" dirty="0">
                <a:latin typeface="Trebuchet MS" pitchFamily="34" charset="0"/>
              </a:rPr>
              <a:t>(copy</a:t>
            </a:r>
            <a:r>
              <a:rPr lang="en-US" sz="2700" baseline="0" dirty="0">
                <a:latin typeface="Trebuchet MS" pitchFamily="34" charset="0"/>
              </a:rPr>
              <a:t> and paste the link into your web browser).</a:t>
            </a:r>
          </a:p>
          <a:p>
            <a:pPr defTabSz="3657034"/>
            <a:endParaRPr lang="en-US" sz="2700" dirty="0">
              <a:latin typeface="Trebuchet MS" pitchFamily="34" charset="0"/>
            </a:endParaRPr>
          </a:p>
          <a:p>
            <a:pPr defTabSz="3657034"/>
            <a:r>
              <a:rPr lang="en-US" sz="2700" dirty="0">
                <a:latin typeface="Trebuchet MS" pitchFamily="34" charset="0"/>
              </a:rPr>
              <a:t>For assistance and to order your printed poster</a:t>
            </a:r>
            <a:r>
              <a:rPr lang="en-US" sz="2700" dirty="0">
                <a:solidFill>
                  <a:schemeClr val="bg1"/>
                </a:solidFill>
                <a:latin typeface="Trebuchet MS" pitchFamily="34" charset="0"/>
              </a:rPr>
              <a:t> call </a:t>
            </a:r>
            <a:r>
              <a:rPr lang="en-US" sz="2700" b="1" dirty="0">
                <a:solidFill>
                  <a:srgbClr val="FFFF00"/>
                </a:solidFill>
                <a:latin typeface="Trebuchet MS" pitchFamily="34" charset="0"/>
              </a:rPr>
              <a:t>PosterPresentations.com</a:t>
            </a:r>
            <a:r>
              <a:rPr lang="en-US" sz="2700" dirty="0">
                <a:solidFill>
                  <a:srgbClr val="FFFF00"/>
                </a:solidFill>
                <a:latin typeface="Trebuchet MS" pitchFamily="34" charset="0"/>
              </a:rPr>
              <a:t> </a:t>
            </a:r>
            <a:r>
              <a:rPr lang="en-US" sz="2700" dirty="0">
                <a:latin typeface="Trebuchet MS" pitchFamily="34" charset="0"/>
              </a:rPr>
              <a:t>at </a:t>
            </a:r>
            <a:r>
              <a:rPr lang="en-US" sz="3400" b="1" dirty="0">
                <a:solidFill>
                  <a:srgbClr val="FFFF00"/>
                </a:solidFill>
                <a:latin typeface="Trebuchet MS" pitchFamily="34" charset="0"/>
              </a:rPr>
              <a:t>1.866.649.3004</a:t>
            </a:r>
          </a:p>
          <a:p>
            <a:pPr defTabSz="3657034"/>
            <a:endParaRPr lang="en-US" sz="3400" b="1" dirty="0">
              <a:solidFill>
                <a:srgbClr val="FFFF00"/>
              </a:solidFill>
              <a:latin typeface="Trebuchet MS" pitchFamily="34" charset="0"/>
            </a:endParaRPr>
          </a:p>
          <a:p>
            <a:pPr defTabSz="3657034"/>
            <a:endParaRPr lang="en-US" sz="3400" b="1" dirty="0">
              <a:solidFill>
                <a:srgbClr val="FFFF00"/>
              </a:solidFill>
              <a:latin typeface="Trebuchet MS" pitchFamily="34" charset="0"/>
            </a:endParaRPr>
          </a:p>
          <a:p>
            <a:pPr algn="ctr"/>
            <a:r>
              <a:rPr lang="en-US" sz="3600" b="1" dirty="0">
                <a:solidFill>
                  <a:schemeClr val="bg1"/>
                </a:solidFill>
                <a:latin typeface="Trebuchet MS" pitchFamily="34" charset="0"/>
              </a:rPr>
              <a:t>Object Placeholders</a:t>
            </a:r>
          </a:p>
          <a:p>
            <a:pPr algn="ctr"/>
            <a:endParaRPr lang="en-US" sz="3600" b="1" dirty="0">
              <a:solidFill>
                <a:schemeClr val="bg1"/>
              </a:solidFill>
              <a:latin typeface="Trebuchet MS" pitchFamily="34" charset="0"/>
            </a:endParaRPr>
          </a:p>
          <a:p>
            <a:pPr defTabSz="3657034"/>
            <a:r>
              <a:rPr lang="en-US" sz="2700" dirty="0">
                <a:latin typeface="Trebuchet MS" pitchFamily="34" charset="0"/>
              </a:rPr>
              <a:t>Use the placeholders provided below to add new elements to your poster:</a:t>
            </a:r>
            <a:r>
              <a:rPr lang="en-US" sz="2700" baseline="0" dirty="0">
                <a:latin typeface="Trebuchet MS" pitchFamily="34" charset="0"/>
              </a:rPr>
              <a:t> </a:t>
            </a:r>
            <a:r>
              <a:rPr lang="en-US" sz="2700" dirty="0">
                <a:latin typeface="Trebuchet MS" pitchFamily="34" charset="0"/>
              </a:rPr>
              <a:t>Drag a placeholder onto the</a:t>
            </a:r>
            <a:r>
              <a:rPr lang="en-US" sz="2700" baseline="0" dirty="0">
                <a:latin typeface="Trebuchet MS" pitchFamily="34" charset="0"/>
              </a:rPr>
              <a:t> poster area,</a:t>
            </a:r>
            <a:r>
              <a:rPr lang="en-US" sz="2700" dirty="0">
                <a:latin typeface="Trebuchet MS" pitchFamily="34" charset="0"/>
              </a:rPr>
              <a:t> size it, and click it to edit.</a:t>
            </a:r>
          </a:p>
          <a:p>
            <a:pPr defTabSz="3657034"/>
            <a:endParaRPr lang="en-US" sz="2700" dirty="0">
              <a:latin typeface="Trebuchet MS" pitchFamily="34" charset="0"/>
            </a:endParaRPr>
          </a:p>
          <a:p>
            <a:pPr defTabSz="3657034"/>
            <a:r>
              <a:rPr lang="en-US" sz="2700" b="1" dirty="0">
                <a:solidFill>
                  <a:srgbClr val="FFFF00"/>
                </a:solidFill>
                <a:latin typeface="Trebuchet MS" pitchFamily="34" charset="0"/>
              </a:rPr>
              <a:t>Section Header placeholder</a:t>
            </a:r>
          </a:p>
          <a:p>
            <a:pPr defTabSz="3657034"/>
            <a:r>
              <a:rPr lang="en-US" sz="2700" dirty="0">
                <a:latin typeface="Trebuchet MS" pitchFamily="34" charset="0"/>
              </a:rPr>
              <a:t>Move</a:t>
            </a:r>
            <a:r>
              <a:rPr lang="en-US" sz="2700" baseline="0" dirty="0">
                <a:latin typeface="Trebuchet MS" pitchFamily="34" charset="0"/>
              </a:rPr>
              <a:t> this preformatted section header placeholder to the poster area to add another section header. Use section headers to separate topics or concepts within your presentation. </a:t>
            </a:r>
          </a:p>
          <a:p>
            <a:pPr defTabSz="3657034"/>
            <a:endParaRPr lang="en-US" sz="2700" baseline="0" dirty="0">
              <a:latin typeface="Trebuchet MS" pitchFamily="34" charset="0"/>
            </a:endParaRPr>
          </a:p>
          <a:p>
            <a:pPr defTabSz="3657034"/>
            <a:endParaRPr lang="en-US" sz="2700" dirty="0">
              <a:latin typeface="Trebuchet MS" pitchFamily="34" charset="0"/>
            </a:endParaRPr>
          </a:p>
          <a:p>
            <a:pPr defTabSz="3657034"/>
            <a:endParaRPr lang="en-US" sz="2700" b="1" dirty="0">
              <a:solidFill>
                <a:srgbClr val="FFFF00"/>
              </a:solidFill>
              <a:latin typeface="Trebuchet MS" pitchFamily="34" charset="0"/>
            </a:endParaRPr>
          </a:p>
          <a:p>
            <a:pPr defTabSz="3657034"/>
            <a:r>
              <a:rPr lang="en-US" sz="2700" b="1" dirty="0">
                <a:solidFill>
                  <a:srgbClr val="FFFF00"/>
                </a:solidFill>
                <a:latin typeface="Trebuchet MS" pitchFamily="34" charset="0"/>
              </a:rPr>
              <a:t>Text placeholder</a:t>
            </a:r>
          </a:p>
          <a:p>
            <a:pPr defTabSz="3657034"/>
            <a:r>
              <a:rPr lang="en-US" sz="2700" baseline="0" dirty="0">
                <a:latin typeface="Trebuchet MS" pitchFamily="34" charset="0"/>
              </a:rPr>
              <a:t>Move this preformatted text placeholder to the poster to add a new body of text.</a:t>
            </a:r>
          </a:p>
          <a:p>
            <a:pPr defTabSz="3657034"/>
            <a:endParaRPr lang="en-US" sz="2700" baseline="0" dirty="0">
              <a:latin typeface="Trebuchet MS" pitchFamily="34" charset="0"/>
            </a:endParaRPr>
          </a:p>
          <a:p>
            <a:pPr defTabSz="3657034"/>
            <a:endParaRPr lang="en-US" sz="2700" baseline="0" dirty="0">
              <a:latin typeface="Trebuchet MS" pitchFamily="34" charset="0"/>
            </a:endParaRPr>
          </a:p>
          <a:p>
            <a:pPr defTabSz="3657034"/>
            <a:endParaRPr lang="en-US" sz="2700" baseline="0" dirty="0">
              <a:latin typeface="Trebuchet MS" pitchFamily="34" charset="0"/>
            </a:endParaRPr>
          </a:p>
          <a:p>
            <a:pPr defTabSz="3657034"/>
            <a:endParaRPr lang="en-US" sz="2700" b="1" baseline="0" dirty="0">
              <a:solidFill>
                <a:srgbClr val="FFFF00"/>
              </a:solidFill>
              <a:latin typeface="Trebuchet MS" pitchFamily="34" charset="0"/>
            </a:endParaRPr>
          </a:p>
          <a:p>
            <a:pPr defTabSz="3657034"/>
            <a:r>
              <a:rPr lang="en-US" sz="2700" b="1" baseline="0" dirty="0">
                <a:solidFill>
                  <a:srgbClr val="FFFF00"/>
                </a:solidFill>
                <a:latin typeface="Trebuchet MS" pitchFamily="34" charset="0"/>
              </a:rPr>
              <a:t>Picture placeholder</a:t>
            </a:r>
          </a:p>
          <a:p>
            <a:pPr defTabSz="3657034"/>
            <a:r>
              <a:rPr lang="en-US" sz="2700" baseline="0" dirty="0">
                <a:latin typeface="Trebuchet MS" pitchFamily="34" charset="0"/>
              </a:rPr>
              <a:t>Move this graphic placeholder onto your poster, size it first, and then click it to add a picture to the poster.</a:t>
            </a:r>
          </a:p>
          <a:p>
            <a:pPr defTabSz="3657034"/>
            <a:endParaRPr lang="en-US" sz="2700" baseline="0" dirty="0">
              <a:latin typeface="Trebuchet MS" pitchFamily="34" charset="0"/>
            </a:endParaRPr>
          </a:p>
          <a:p>
            <a:pPr defTabSz="3657034"/>
            <a:endParaRPr lang="en-US" sz="2700" baseline="0" dirty="0">
              <a:latin typeface="Trebuchet MS" pitchFamily="34" charset="0"/>
            </a:endParaRPr>
          </a:p>
          <a:p>
            <a:pPr defTabSz="3657034"/>
            <a:endParaRPr lang="en-US" sz="2700" baseline="0" dirty="0">
              <a:latin typeface="Trebuchet MS" pitchFamily="34" charset="0"/>
            </a:endParaRPr>
          </a:p>
          <a:p>
            <a:pPr algn="ctr"/>
            <a:endParaRPr lang="en-US" sz="3600" b="1" dirty="0">
              <a:solidFill>
                <a:schemeClr val="bg1"/>
              </a:solidFill>
              <a:latin typeface="Trebuchet MS" pitchFamily="34" charset="0"/>
            </a:endParaRPr>
          </a:p>
          <a:p>
            <a:pPr algn="ctr"/>
            <a:endParaRPr lang="en-US" sz="3600" b="1" dirty="0">
              <a:solidFill>
                <a:schemeClr val="bg1"/>
              </a:solidFill>
              <a:latin typeface="Trebuchet MS" pitchFamily="34" charset="0"/>
            </a:endParaRPr>
          </a:p>
          <a:p>
            <a:pPr algn="ctr"/>
            <a:endParaRPr lang="en-US" sz="3600" b="1" dirty="0">
              <a:solidFill>
                <a:schemeClr val="bg1"/>
              </a:solidFill>
              <a:latin typeface="Trebuchet MS" pitchFamily="34" charset="0"/>
            </a:endParaRPr>
          </a:p>
          <a:p>
            <a:pPr algn="ctr"/>
            <a:endParaRPr lang="en-US" sz="3600" b="1" dirty="0">
              <a:solidFill>
                <a:schemeClr val="bg1"/>
              </a:solidFill>
              <a:latin typeface="Trebuchet MS" pitchFamily="34" charset="0"/>
            </a:endParaRPr>
          </a:p>
          <a:p>
            <a:pPr defTabSz="3657034"/>
            <a:endParaRPr lang="en-US" sz="2700" dirty="0">
              <a:latin typeface="Trebuchet MS" pitchFamily="34" charset="0"/>
            </a:endParaRPr>
          </a:p>
          <a:p>
            <a:pPr algn="ctr"/>
            <a:endParaRPr lang="en-US" sz="2700" b="1" dirty="0">
              <a:solidFill>
                <a:schemeClr val="bg1"/>
              </a:solidFill>
              <a:latin typeface="Trebuchet MS" pitchFamily="34" charset="0"/>
            </a:endParaRPr>
          </a:p>
          <a:p>
            <a:pPr defTabSz="3657034"/>
            <a:endParaRPr lang="en-US" sz="2700" b="1" dirty="0">
              <a:solidFill>
                <a:srgbClr val="FFFF00"/>
              </a:solidFill>
              <a:latin typeface="Trebuchet MS" pitchFamily="34" charset="0"/>
            </a:endParaRPr>
          </a:p>
          <a:p>
            <a:pPr algn="ctr"/>
            <a:endParaRPr lang="en-US" sz="3600" b="1" dirty="0">
              <a:latin typeface="Trebuchet MS" pitchFamily="34" charset="0"/>
            </a:endParaRPr>
          </a:p>
        </p:txBody>
      </p:sp>
      <p:sp>
        <p:nvSpPr>
          <p:cNvPr id="28" name="Rectangle 27"/>
          <p:cNvSpPr/>
          <p:nvPr/>
        </p:nvSpPr>
        <p:spPr>
          <a:xfrm>
            <a:off x="-8642072" y="17747511"/>
            <a:ext cx="8348800" cy="647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84" tIns="38091" rIns="76184" bIns="38091" rtlCol="0" anchor="ctr"/>
          <a:lstStyle/>
          <a:p>
            <a:pPr algn="ctr"/>
            <a:endParaRPr lang="en-US" dirty="0"/>
          </a:p>
        </p:txBody>
      </p:sp>
      <p:pic>
        <p:nvPicPr>
          <p:cNvPr id="29" name="Picture 2"/>
          <p:cNvPicPr>
            <a:picLocks noChangeAspect="1" noChangeArrowheads="1"/>
          </p:cNvPicPr>
          <p:nvPr/>
        </p:nvPicPr>
        <p:blipFill>
          <a:blip r:embed="rId3" cstate="print"/>
          <a:srcRect/>
          <a:stretch>
            <a:fillRect/>
          </a:stretch>
        </p:blipFill>
        <p:spPr bwMode="auto">
          <a:xfrm>
            <a:off x="40915206" y="12937619"/>
            <a:ext cx="3951139" cy="2548485"/>
          </a:xfrm>
          <a:prstGeom prst="rect">
            <a:avLst/>
          </a:prstGeom>
          <a:noFill/>
          <a:ln w="9525">
            <a:noFill/>
            <a:miter lim="800000"/>
            <a:headEnd/>
            <a:tailEnd/>
          </a:ln>
          <a:effectLst/>
        </p:spPr>
      </p:pic>
      <p:pic>
        <p:nvPicPr>
          <p:cNvPr id="30" name="Picture 2"/>
          <p:cNvPicPr>
            <a:picLocks noChangeAspect="1" noChangeArrowheads="1"/>
          </p:cNvPicPr>
          <p:nvPr/>
        </p:nvPicPr>
        <p:blipFill>
          <a:blip r:embed="rId4" cstate="print"/>
          <a:srcRect/>
          <a:stretch>
            <a:fillRect/>
          </a:stretch>
        </p:blipFill>
        <p:spPr bwMode="auto">
          <a:xfrm>
            <a:off x="39452438" y="10932351"/>
            <a:ext cx="492126" cy="365125"/>
          </a:xfrm>
          <a:prstGeom prst="rect">
            <a:avLst/>
          </a:prstGeom>
          <a:noFill/>
          <a:ln w="9525">
            <a:solidFill>
              <a:schemeClr val="tx1"/>
            </a:solidFill>
            <a:miter lim="800000"/>
            <a:headEnd/>
            <a:tailEnd/>
          </a:ln>
          <a:effectLst/>
        </p:spPr>
      </p:pic>
      <p:sp>
        <p:nvSpPr>
          <p:cNvPr id="31" name="TextBox 30"/>
          <p:cNvSpPr txBox="1"/>
          <p:nvPr/>
        </p:nvSpPr>
        <p:spPr>
          <a:xfrm>
            <a:off x="37073117" y="25490673"/>
            <a:ext cx="7633572" cy="1831252"/>
          </a:xfrm>
          <a:prstGeom prst="rect">
            <a:avLst/>
          </a:prstGeom>
          <a:noFill/>
        </p:spPr>
        <p:txBody>
          <a:bodyPr wrap="square" lIns="76184" tIns="38091" rIns="76184" bIns="38091" rtlCol="0">
            <a:spAutoFit/>
          </a:bodyPr>
          <a:lstStyle/>
          <a:p>
            <a:r>
              <a:rPr lang="en-US" sz="3000" dirty="0">
                <a:solidFill>
                  <a:schemeClr val="bg1"/>
                </a:solidFill>
              </a:rPr>
              <a:t>© 2011 PosterPresentations.com</a:t>
            </a:r>
            <a:br>
              <a:rPr lang="en-US" sz="3000" dirty="0">
                <a:solidFill>
                  <a:schemeClr val="bg1"/>
                </a:solidFill>
              </a:rPr>
            </a:br>
            <a:r>
              <a:rPr lang="en-US" sz="3000" dirty="0">
                <a:solidFill>
                  <a:schemeClr val="bg1"/>
                </a:solidFill>
              </a:rPr>
              <a:t>    </a:t>
            </a:r>
            <a:r>
              <a:rPr lang="en-US" sz="2700" dirty="0">
                <a:solidFill>
                  <a:schemeClr val="bg1"/>
                </a:solidFill>
              </a:rPr>
              <a:t>2117 Fourth Street ,</a:t>
            </a:r>
            <a:r>
              <a:rPr lang="en-US" sz="2700" baseline="0" dirty="0">
                <a:solidFill>
                  <a:schemeClr val="bg1"/>
                </a:solidFill>
              </a:rPr>
              <a:t> Unit C</a:t>
            </a:r>
            <a:br>
              <a:rPr lang="en-US" sz="2700" baseline="0" dirty="0">
                <a:solidFill>
                  <a:schemeClr val="bg1"/>
                </a:solidFill>
              </a:rPr>
            </a:br>
            <a:r>
              <a:rPr lang="en-US" sz="2700" baseline="0" dirty="0">
                <a:solidFill>
                  <a:schemeClr val="bg1"/>
                </a:solidFill>
              </a:rPr>
              <a:t>    Berkeley CA 94710</a:t>
            </a:r>
            <a:br>
              <a:rPr lang="en-US" sz="2700" baseline="0" dirty="0">
                <a:solidFill>
                  <a:schemeClr val="bg1"/>
                </a:solidFill>
              </a:rPr>
            </a:br>
            <a:r>
              <a:rPr lang="en-US" sz="2700" baseline="0" dirty="0">
                <a:solidFill>
                  <a:schemeClr val="bg1"/>
                </a:solidFill>
              </a:rPr>
              <a:t>    </a:t>
            </a:r>
            <a:r>
              <a:rPr lang="en-US" sz="2700" b="1" baseline="0" dirty="0">
                <a:solidFill>
                  <a:srgbClr val="FFFF00"/>
                </a:solidFill>
              </a:rPr>
              <a:t>posterpresenter@gmail.com</a:t>
            </a:r>
            <a:endParaRPr lang="en-US" sz="3000" b="1" dirty="0">
              <a:solidFill>
                <a:srgbClr val="FFFF00"/>
              </a:solidFill>
            </a:endParaRPr>
          </a:p>
        </p:txBody>
      </p:sp>
      <p:grpSp>
        <p:nvGrpSpPr>
          <p:cNvPr id="32" name="Group 31"/>
          <p:cNvGrpSpPr/>
          <p:nvPr/>
        </p:nvGrpSpPr>
        <p:grpSpPr>
          <a:xfrm>
            <a:off x="-8533214" y="26413755"/>
            <a:ext cx="8142832" cy="908851"/>
            <a:chOff x="44242388" y="28054064"/>
            <a:chExt cx="9771398" cy="1090621"/>
          </a:xfrm>
        </p:grpSpPr>
        <p:sp>
          <p:nvSpPr>
            <p:cNvPr id="33" name="Rounded Rectangle 32"/>
            <p:cNvSpPr/>
            <p:nvPr userDrawn="1"/>
          </p:nvSpPr>
          <p:spPr>
            <a:xfrm>
              <a:off x="44242388" y="28054064"/>
              <a:ext cx="9771397" cy="10906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7" descr="http://t2.gstatic.com/images?q=tbn:ANd9GcR4APHC6TT9w54M2zn_pvCiBxUNcspYPoVxirLRphBoJabfSvu7zw">
              <a:hlinkClick r:id="rId5"/>
            </p:cNvPr>
            <p:cNvPicPr>
              <a:picLocks noChangeAspect="1" noChangeArrowheads="1"/>
            </p:cNvPicPr>
            <p:nvPr userDrawn="1"/>
          </p:nvPicPr>
          <p:blipFill>
            <a:blip r:embed="rId6" cstate="print"/>
            <a:srcRect/>
            <a:stretch>
              <a:fillRect/>
            </a:stretch>
          </p:blipFill>
          <p:spPr bwMode="auto">
            <a:xfrm>
              <a:off x="44341112" y="28126635"/>
              <a:ext cx="914400" cy="914400"/>
            </a:xfrm>
            <a:prstGeom prst="rect">
              <a:avLst/>
            </a:prstGeom>
            <a:noFill/>
          </p:spPr>
        </p:pic>
        <p:sp>
          <p:nvSpPr>
            <p:cNvPr id="35" name="TextBox 34"/>
            <p:cNvSpPr txBox="1"/>
            <p:nvPr userDrawn="1"/>
          </p:nvSpPr>
          <p:spPr>
            <a:xfrm>
              <a:off x="45342600" y="28154090"/>
              <a:ext cx="8671186" cy="923329"/>
            </a:xfrm>
            <a:prstGeom prst="rect">
              <a:avLst/>
            </a:prstGeom>
            <a:noFill/>
          </p:spPr>
          <p:txBody>
            <a:bodyPr wrap="square" rtlCol="0">
              <a:spAutoFit/>
            </a:bodyPr>
            <a:lstStyle/>
            <a:p>
              <a:r>
                <a:rPr lang="en-US" sz="2200" dirty="0">
                  <a:solidFill>
                    <a:schemeClr val="tx2"/>
                  </a:solidFill>
                  <a:latin typeface="Trebuchet MS" pitchFamily="34" charset="0"/>
                </a:rPr>
                <a:t>Student</a:t>
              </a:r>
              <a:r>
                <a:rPr lang="en-US" sz="2200" baseline="0" dirty="0">
                  <a:solidFill>
                    <a:schemeClr val="tx2"/>
                  </a:solidFill>
                  <a:latin typeface="Trebuchet MS" pitchFamily="34" charset="0"/>
                </a:rPr>
                <a:t> discounts are available on our Facebook page.</a:t>
              </a:r>
              <a:br>
                <a:rPr lang="en-US" sz="2200" baseline="0" dirty="0">
                  <a:solidFill>
                    <a:schemeClr val="tx2"/>
                  </a:solidFill>
                  <a:latin typeface="Trebuchet MS" pitchFamily="34" charset="0"/>
                </a:rPr>
              </a:br>
              <a:r>
                <a:rPr lang="en-US" sz="2200" baseline="0" dirty="0">
                  <a:solidFill>
                    <a:schemeClr val="tx2"/>
                  </a:solidFill>
                  <a:latin typeface="Trebuchet MS" pitchFamily="34" charset="0"/>
                </a:rPr>
                <a:t>Go to </a:t>
              </a:r>
              <a:r>
                <a:rPr lang="en-US" sz="2200" u="sng" baseline="0" dirty="0">
                  <a:solidFill>
                    <a:schemeClr val="tx2"/>
                  </a:solidFill>
                  <a:latin typeface="Trebuchet MS" pitchFamily="34" charset="0"/>
                </a:rPr>
                <a:t>PosterPresentations.com</a:t>
              </a:r>
              <a:r>
                <a:rPr lang="en-US" sz="2200" baseline="0" dirty="0">
                  <a:solidFill>
                    <a:schemeClr val="tx2"/>
                  </a:solidFill>
                  <a:latin typeface="Trebuchet MS" pitchFamily="34" charset="0"/>
                </a:rPr>
                <a:t> and click on the FB icon. </a:t>
              </a:r>
              <a:endParaRPr lang="en-US" sz="2200" dirty="0">
                <a:solidFill>
                  <a:schemeClr val="tx2"/>
                </a:solidFill>
                <a:latin typeface="Trebuchet MS" pitchFamily="34" charset="0"/>
              </a:endParaRPr>
            </a:p>
          </p:txBody>
        </p:sp>
      </p:grpSp>
      <p:cxnSp>
        <p:nvCxnSpPr>
          <p:cNvPr id="36" name="Straight Connector 35"/>
          <p:cNvCxnSpPr/>
          <p:nvPr/>
        </p:nvCxnSpPr>
        <p:spPr>
          <a:xfrm>
            <a:off x="36851771" y="25416778"/>
            <a:ext cx="8375386" cy="132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642072" y="9652002"/>
            <a:ext cx="8348800" cy="133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6878357" y="4034882"/>
            <a:ext cx="8348800" cy="133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6" r:id="rId1"/>
  </p:sldLayoutIdLst>
  <p:txStyles>
    <p:titleStyle>
      <a:lvl1pPr algn="ctr" defTabSz="3656768" rtl="0" eaLnBrk="1" latinLnBrk="0" hangingPunct="1">
        <a:spcBef>
          <a:spcPct val="0"/>
        </a:spcBef>
        <a:buNone/>
        <a:defRPr sz="7300" kern="1200">
          <a:solidFill>
            <a:schemeClr val="bg1"/>
          </a:solidFill>
          <a:latin typeface="Trebuchet MS" pitchFamily="34" charset="0"/>
          <a:ea typeface="+mj-ea"/>
          <a:cs typeface="+mj-cs"/>
        </a:defRPr>
      </a:lvl1pPr>
    </p:titleStyle>
    <p:bodyStyle>
      <a:lvl1pPr marL="1371288" indent="-1371288" algn="l" defTabSz="3656768" rtl="0" eaLnBrk="1" latinLnBrk="0" hangingPunct="1">
        <a:spcBef>
          <a:spcPct val="20000"/>
        </a:spcBef>
        <a:buFont typeface="Arial" pitchFamily="34" charset="0"/>
        <a:buChar char="•"/>
        <a:defRPr sz="12800" kern="1200">
          <a:solidFill>
            <a:schemeClr val="tx1"/>
          </a:solidFill>
          <a:latin typeface="+mn-lt"/>
          <a:ea typeface="+mn-ea"/>
          <a:cs typeface="+mn-cs"/>
        </a:defRPr>
      </a:lvl1pPr>
      <a:lvl2pPr marL="2971125" indent="-1142740" algn="l" defTabSz="3656768" rtl="0" eaLnBrk="1" latinLnBrk="0" hangingPunct="1">
        <a:spcBef>
          <a:spcPct val="20000"/>
        </a:spcBef>
        <a:buFont typeface="Arial" pitchFamily="34" charset="0"/>
        <a:buChar char="–"/>
        <a:defRPr sz="11200" kern="1200">
          <a:solidFill>
            <a:schemeClr val="tx1"/>
          </a:solidFill>
          <a:latin typeface="+mn-lt"/>
          <a:ea typeface="+mn-ea"/>
          <a:cs typeface="+mn-cs"/>
        </a:defRPr>
      </a:lvl2pPr>
      <a:lvl3pPr marL="4570962" indent="-914193" algn="l" defTabSz="3656768" rtl="0" eaLnBrk="1" latinLnBrk="0" hangingPunct="1">
        <a:spcBef>
          <a:spcPct val="20000"/>
        </a:spcBef>
        <a:buFont typeface="Arial" pitchFamily="34" charset="0"/>
        <a:buChar char="•"/>
        <a:defRPr sz="9700" kern="1200">
          <a:solidFill>
            <a:schemeClr val="tx1"/>
          </a:solidFill>
          <a:latin typeface="+mn-lt"/>
          <a:ea typeface="+mn-ea"/>
          <a:cs typeface="+mn-cs"/>
        </a:defRPr>
      </a:lvl3pPr>
      <a:lvl4pPr marL="6399347"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4pPr>
      <a:lvl5pPr marL="8227731"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5pPr>
      <a:lvl6pPr marL="10056115"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6pPr>
      <a:lvl7pPr marL="11884500"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7pPr>
      <a:lvl8pPr marL="13712885"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8pPr>
      <a:lvl9pPr marL="15541269"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9pPr>
    </p:bodyStyle>
    <p:otherStyle>
      <a:defPPr>
        <a:defRPr lang="en-US"/>
      </a:defPPr>
      <a:lvl1pPr marL="0" algn="l" defTabSz="3656768" rtl="0" eaLnBrk="1" latinLnBrk="0" hangingPunct="1">
        <a:defRPr sz="7100" kern="1200">
          <a:solidFill>
            <a:schemeClr val="tx1"/>
          </a:solidFill>
          <a:latin typeface="+mn-lt"/>
          <a:ea typeface="+mn-ea"/>
          <a:cs typeface="+mn-cs"/>
        </a:defRPr>
      </a:lvl1pPr>
      <a:lvl2pPr marL="1828385" algn="l" defTabSz="3656768" rtl="0" eaLnBrk="1" latinLnBrk="0" hangingPunct="1">
        <a:defRPr sz="7100" kern="1200">
          <a:solidFill>
            <a:schemeClr val="tx1"/>
          </a:solidFill>
          <a:latin typeface="+mn-lt"/>
          <a:ea typeface="+mn-ea"/>
          <a:cs typeface="+mn-cs"/>
        </a:defRPr>
      </a:lvl2pPr>
      <a:lvl3pPr marL="3656768" algn="l" defTabSz="3656768" rtl="0" eaLnBrk="1" latinLnBrk="0" hangingPunct="1">
        <a:defRPr sz="7100" kern="1200">
          <a:solidFill>
            <a:schemeClr val="tx1"/>
          </a:solidFill>
          <a:latin typeface="+mn-lt"/>
          <a:ea typeface="+mn-ea"/>
          <a:cs typeface="+mn-cs"/>
        </a:defRPr>
      </a:lvl3pPr>
      <a:lvl4pPr marL="5485154" algn="l" defTabSz="3656768" rtl="0" eaLnBrk="1" latinLnBrk="0" hangingPunct="1">
        <a:defRPr sz="7100" kern="1200">
          <a:solidFill>
            <a:schemeClr val="tx1"/>
          </a:solidFill>
          <a:latin typeface="+mn-lt"/>
          <a:ea typeface="+mn-ea"/>
          <a:cs typeface="+mn-cs"/>
        </a:defRPr>
      </a:lvl4pPr>
      <a:lvl5pPr marL="7313538" algn="l" defTabSz="3656768" rtl="0" eaLnBrk="1" latinLnBrk="0" hangingPunct="1">
        <a:defRPr sz="7100" kern="1200">
          <a:solidFill>
            <a:schemeClr val="tx1"/>
          </a:solidFill>
          <a:latin typeface="+mn-lt"/>
          <a:ea typeface="+mn-ea"/>
          <a:cs typeface="+mn-cs"/>
        </a:defRPr>
      </a:lvl5pPr>
      <a:lvl6pPr marL="9141923" algn="l" defTabSz="3656768" rtl="0" eaLnBrk="1" latinLnBrk="0" hangingPunct="1">
        <a:defRPr sz="7100" kern="1200">
          <a:solidFill>
            <a:schemeClr val="tx1"/>
          </a:solidFill>
          <a:latin typeface="+mn-lt"/>
          <a:ea typeface="+mn-ea"/>
          <a:cs typeface="+mn-cs"/>
        </a:defRPr>
      </a:lvl6pPr>
      <a:lvl7pPr marL="10970309" algn="l" defTabSz="3656768" rtl="0" eaLnBrk="1" latinLnBrk="0" hangingPunct="1">
        <a:defRPr sz="7100" kern="1200">
          <a:solidFill>
            <a:schemeClr val="tx1"/>
          </a:solidFill>
          <a:latin typeface="+mn-lt"/>
          <a:ea typeface="+mn-ea"/>
          <a:cs typeface="+mn-cs"/>
        </a:defRPr>
      </a:lvl7pPr>
      <a:lvl8pPr marL="12798693" algn="l" defTabSz="3656768" rtl="0" eaLnBrk="1" latinLnBrk="0" hangingPunct="1">
        <a:defRPr sz="7100" kern="1200">
          <a:solidFill>
            <a:schemeClr val="tx1"/>
          </a:solidFill>
          <a:latin typeface="+mn-lt"/>
          <a:ea typeface="+mn-ea"/>
          <a:cs typeface="+mn-cs"/>
        </a:defRPr>
      </a:lvl8pPr>
      <a:lvl9pPr marL="14627078" algn="l" defTabSz="3656768" rtl="0" eaLnBrk="1" latinLnBrk="0" hangingPunct="1">
        <a:defRPr sz="7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microsoft.com/office/2007/relationships/diagramDrawing" Target="../diagrams/drawing1.xml"/><Relationship Id="rId18" Type="http://schemas.microsoft.com/office/2007/relationships/diagramDrawing" Target="../diagrams/drawing2.xml"/><Relationship Id="rId26" Type="http://schemas.openxmlformats.org/officeDocument/2006/relationships/image" Target="../media/image19.png"/><Relationship Id="rId39" Type="http://schemas.openxmlformats.org/officeDocument/2006/relationships/image" Target="../media/image21.jpeg"/><Relationship Id="rId21" Type="http://schemas.openxmlformats.org/officeDocument/2006/relationships/image" Target="../media/image14.gif"/><Relationship Id="rId34" Type="http://schemas.openxmlformats.org/officeDocument/2006/relationships/diagramLayout" Target="../diagrams/layout4.xml"/><Relationship Id="rId7" Type="http://schemas.openxmlformats.org/officeDocument/2006/relationships/image" Target="../media/image8.jpeg"/><Relationship Id="rId12" Type="http://schemas.openxmlformats.org/officeDocument/2006/relationships/diagramColors" Target="../diagrams/colors1.xml"/><Relationship Id="rId17" Type="http://schemas.openxmlformats.org/officeDocument/2006/relationships/diagramColors" Target="../diagrams/colors2.xml"/><Relationship Id="rId25" Type="http://schemas.openxmlformats.org/officeDocument/2006/relationships/image" Target="../media/image18.png"/><Relationship Id="rId33" Type="http://schemas.openxmlformats.org/officeDocument/2006/relationships/diagramData" Target="../diagrams/data4.xml"/><Relationship Id="rId38" Type="http://schemas.openxmlformats.org/officeDocument/2006/relationships/image" Target="../media/image20.jpeg"/><Relationship Id="rId2" Type="http://schemas.openxmlformats.org/officeDocument/2006/relationships/notesSlide" Target="../notesSlides/notesSlide1.xml"/><Relationship Id="rId16" Type="http://schemas.openxmlformats.org/officeDocument/2006/relationships/diagramQuickStyle" Target="../diagrams/quickStyle2.xml"/><Relationship Id="rId20" Type="http://schemas.openxmlformats.org/officeDocument/2006/relationships/image" Target="../media/image13.png"/><Relationship Id="rId29" Type="http://schemas.openxmlformats.org/officeDocument/2006/relationships/diagramLayout" Target="../diagrams/layout3.xml"/><Relationship Id="rId1" Type="http://schemas.openxmlformats.org/officeDocument/2006/relationships/slideLayout" Target="../slideLayouts/slideLayout1.xml"/><Relationship Id="rId6" Type="http://schemas.openxmlformats.org/officeDocument/2006/relationships/image" Target="../media/image7.jpeg"/><Relationship Id="rId11" Type="http://schemas.openxmlformats.org/officeDocument/2006/relationships/diagramQuickStyle" Target="../diagrams/quickStyle1.xml"/><Relationship Id="rId24" Type="http://schemas.openxmlformats.org/officeDocument/2006/relationships/image" Target="../media/image17.png"/><Relationship Id="rId32" Type="http://schemas.microsoft.com/office/2007/relationships/diagramDrawing" Target="../diagrams/drawing3.xml"/><Relationship Id="rId37" Type="http://schemas.microsoft.com/office/2007/relationships/diagramDrawing" Target="../diagrams/drawing4.xml"/><Relationship Id="rId5" Type="http://schemas.openxmlformats.org/officeDocument/2006/relationships/image" Target="../media/image6.png"/><Relationship Id="rId15" Type="http://schemas.openxmlformats.org/officeDocument/2006/relationships/diagramLayout" Target="../diagrams/layout2.xml"/><Relationship Id="rId23" Type="http://schemas.openxmlformats.org/officeDocument/2006/relationships/image" Target="../media/image16.png"/><Relationship Id="rId28" Type="http://schemas.openxmlformats.org/officeDocument/2006/relationships/diagramData" Target="../diagrams/data3.xml"/><Relationship Id="rId36" Type="http://schemas.openxmlformats.org/officeDocument/2006/relationships/diagramColors" Target="../diagrams/colors4.xml"/><Relationship Id="rId10" Type="http://schemas.openxmlformats.org/officeDocument/2006/relationships/diagramLayout" Target="../diagrams/layout1.xml"/><Relationship Id="rId19" Type="http://schemas.openxmlformats.org/officeDocument/2006/relationships/image" Target="../media/image12.png"/><Relationship Id="rId31" Type="http://schemas.openxmlformats.org/officeDocument/2006/relationships/diagramColors" Target="../diagrams/colors3.xml"/><Relationship Id="rId4" Type="http://schemas.openxmlformats.org/officeDocument/2006/relationships/image" Target="../media/image5.jpeg"/><Relationship Id="rId9" Type="http://schemas.openxmlformats.org/officeDocument/2006/relationships/diagramData" Target="../diagrams/data1.xml"/><Relationship Id="rId14" Type="http://schemas.openxmlformats.org/officeDocument/2006/relationships/diagramData" Target="../diagrams/data2.xml"/><Relationship Id="rId22" Type="http://schemas.openxmlformats.org/officeDocument/2006/relationships/image" Target="../media/image15.jpeg"/><Relationship Id="rId27" Type="http://schemas.openxmlformats.org/officeDocument/2006/relationships/hyperlink" Target="http://www.cra.org/Activities/craw_archive/dmp/awards/2011/Kamongi/" TargetMode="External"/><Relationship Id="rId30" Type="http://schemas.openxmlformats.org/officeDocument/2006/relationships/diagramQuickStyle" Target="../diagrams/quickStyle3.xml"/><Relationship Id="rId35" Type="http://schemas.openxmlformats.org/officeDocument/2006/relationships/diagramQuickStyle" Target="../diagrams/quickStyle4.xml"/><Relationship Id="rId8" Type="http://schemas.openxmlformats.org/officeDocument/2006/relationships/image" Target="../media/image9.jpeg"/><Relationship Id="rId3"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3828" y="522596"/>
            <a:ext cx="26674980" cy="923312"/>
          </a:xfrm>
        </p:spPr>
        <p:txBody>
          <a:bodyPr>
            <a:spAutoFit/>
          </a:bodyPr>
          <a:lstStyle/>
          <a:p>
            <a:r>
              <a:rPr lang="en-US" sz="5500" dirty="0">
                <a:latin typeface="+mj-lt"/>
              </a:rPr>
              <a:t>Using Feedback to Improve Data Provided in a Participatory Sensing Application</a:t>
            </a:r>
          </a:p>
        </p:txBody>
      </p:sp>
      <p:sp>
        <p:nvSpPr>
          <p:cNvPr id="3" name="Text Placeholder 2"/>
          <p:cNvSpPr>
            <a:spLocks noGrp="1"/>
          </p:cNvSpPr>
          <p:nvPr>
            <p:ph type="body" sz="quarter" idx="10"/>
          </p:nvPr>
        </p:nvSpPr>
        <p:spPr>
          <a:xfrm>
            <a:off x="819640" y="5225453"/>
            <a:ext cx="8380678" cy="11353794"/>
          </a:xfrm>
        </p:spPr>
        <p:txBody>
          <a:bodyPr/>
          <a:lstStyle/>
          <a:p>
            <a:r>
              <a:rPr lang="en-US" sz="2700" dirty="0"/>
              <a:t>Participatory sensing is an approach to large-scale data collection that relies upon and empowers the general public to gather, share, and analyze their perspectives on the world by using the sensing and input capabilities of their mobile devices. However, sometimes the data provided are of low quality due to the users' lack of knowledge of appropriate procedures to collect data. If data are not of a high quality, then it affects the ability to perform analysis and evaluation of the data. Anther problem encountered is that the participants stop collecting and providing data due to the lack of interest or motivation in the campaign.</a:t>
            </a:r>
          </a:p>
          <a:p>
            <a:endParaRPr lang="en-US" sz="2700" dirty="0"/>
          </a:p>
          <a:p>
            <a:r>
              <a:rPr lang="en-US" sz="2700" dirty="0"/>
              <a:t>The contribution of this project is the introduction of new approaches of assessing the quality of participatory sensing data and providing feedback messages along with incentives to the participants to get better data. As a first step to evaluating these approaches, I have developed the “Trashy Photos” participatory sensing application, in which users upload photos of trashcans and the campaign organizer analyzes their placement and usage. We will use this application to integrate different feedback mechanisms to the user and have designed a user study to explore their impact. </a:t>
            </a:r>
            <a:endParaRPr lang="en-US" sz="2700" dirty="0">
              <a:latin typeface="+mn-lt"/>
            </a:endParaRPr>
          </a:p>
        </p:txBody>
      </p:sp>
      <p:sp>
        <p:nvSpPr>
          <p:cNvPr id="4" name="Text Placeholder 3"/>
          <p:cNvSpPr>
            <a:spLocks noGrp="1"/>
          </p:cNvSpPr>
          <p:nvPr>
            <p:ph type="body" sz="quarter" idx="11"/>
          </p:nvPr>
        </p:nvSpPr>
        <p:spPr/>
        <p:txBody>
          <a:bodyPr/>
          <a:lstStyle/>
          <a:p>
            <a:r>
              <a:rPr lang="en-US" dirty="0">
                <a:latin typeface="+mj-lt"/>
              </a:rPr>
              <a:t>1. Abstract</a:t>
            </a:r>
          </a:p>
        </p:txBody>
      </p:sp>
      <p:sp>
        <p:nvSpPr>
          <p:cNvPr id="7" name="Text Placeholder 6"/>
          <p:cNvSpPr>
            <a:spLocks noGrp="1"/>
          </p:cNvSpPr>
          <p:nvPr>
            <p:ph type="body" sz="quarter" idx="20"/>
          </p:nvPr>
        </p:nvSpPr>
        <p:spPr>
          <a:xfrm>
            <a:off x="773910" y="17456366"/>
            <a:ext cx="8375386" cy="615521"/>
          </a:xfrm>
        </p:spPr>
        <p:txBody>
          <a:bodyPr/>
          <a:lstStyle/>
          <a:p>
            <a:r>
              <a:rPr lang="en-US" dirty="0">
                <a:latin typeface="+mj-lt"/>
              </a:rPr>
              <a:t>2. Premise</a:t>
            </a:r>
          </a:p>
        </p:txBody>
      </p:sp>
      <p:sp>
        <p:nvSpPr>
          <p:cNvPr id="8" name="Text Placeholder 7"/>
          <p:cNvSpPr>
            <a:spLocks noGrp="1"/>
          </p:cNvSpPr>
          <p:nvPr>
            <p:ph type="body" sz="quarter" idx="21"/>
          </p:nvPr>
        </p:nvSpPr>
        <p:spPr>
          <a:xfrm>
            <a:off x="9635258" y="5342022"/>
            <a:ext cx="8374062" cy="1187931"/>
          </a:xfrm>
        </p:spPr>
        <p:txBody>
          <a:bodyPr/>
          <a:lstStyle/>
          <a:p>
            <a:pPr algn="ctr"/>
            <a:r>
              <a:rPr lang="en-US" sz="2700" b="1" dirty="0">
                <a:latin typeface="+mj-lt"/>
              </a:rPr>
              <a:t>Participatory Sensing Framework</a:t>
            </a:r>
          </a:p>
          <a:p>
            <a:endParaRPr lang="en-US" dirty="0">
              <a:latin typeface="+mn-lt"/>
            </a:endParaRPr>
          </a:p>
        </p:txBody>
      </p:sp>
      <p:sp>
        <p:nvSpPr>
          <p:cNvPr id="9" name="Text Placeholder 8"/>
          <p:cNvSpPr>
            <a:spLocks noGrp="1"/>
          </p:cNvSpPr>
          <p:nvPr>
            <p:ph type="body" sz="quarter" idx="22"/>
          </p:nvPr>
        </p:nvSpPr>
        <p:spPr/>
        <p:txBody>
          <a:bodyPr/>
          <a:lstStyle/>
          <a:p>
            <a:r>
              <a:rPr lang="en-US" dirty="0">
                <a:latin typeface="+mj-lt"/>
              </a:rPr>
              <a:t>3. Research Challenge </a:t>
            </a:r>
          </a:p>
        </p:txBody>
      </p:sp>
      <p:sp>
        <p:nvSpPr>
          <p:cNvPr id="10" name="Text Placeholder 9"/>
          <p:cNvSpPr>
            <a:spLocks noGrp="1"/>
          </p:cNvSpPr>
          <p:nvPr>
            <p:ph type="body" sz="quarter" idx="23"/>
          </p:nvPr>
        </p:nvSpPr>
        <p:spPr>
          <a:xfrm>
            <a:off x="18556556" y="5462945"/>
            <a:ext cx="8374062" cy="1224864"/>
          </a:xfrm>
        </p:spPr>
        <p:txBody>
          <a:bodyPr/>
          <a:lstStyle/>
          <a:p>
            <a:pPr algn="ctr"/>
            <a:r>
              <a:rPr lang="en-US" sz="2700" b="1" dirty="0">
                <a:latin typeface="+mn-lt"/>
              </a:rPr>
              <a:t>Providing Feedback to Improve Data Collection</a:t>
            </a:r>
          </a:p>
          <a:p>
            <a:pPr algn="ctr"/>
            <a:endParaRPr lang="en-US" sz="2300" dirty="0">
              <a:latin typeface="+mn-lt"/>
            </a:endParaRPr>
          </a:p>
        </p:txBody>
      </p:sp>
      <p:sp>
        <p:nvSpPr>
          <p:cNvPr id="11" name="Text Placeholder 10"/>
          <p:cNvSpPr>
            <a:spLocks noGrp="1"/>
          </p:cNvSpPr>
          <p:nvPr>
            <p:ph type="body" sz="quarter" idx="24"/>
          </p:nvPr>
        </p:nvSpPr>
        <p:spPr>
          <a:xfrm>
            <a:off x="18548616" y="4394542"/>
            <a:ext cx="8382000" cy="615521"/>
          </a:xfrm>
        </p:spPr>
        <p:txBody>
          <a:bodyPr/>
          <a:lstStyle/>
          <a:p>
            <a:r>
              <a:rPr lang="en-US" dirty="0">
                <a:latin typeface="+mj-lt"/>
              </a:rPr>
              <a:t>4. Solution</a:t>
            </a:r>
          </a:p>
        </p:txBody>
      </p:sp>
      <p:sp>
        <p:nvSpPr>
          <p:cNvPr id="12" name="Text Placeholder 11"/>
          <p:cNvSpPr>
            <a:spLocks noGrp="1"/>
          </p:cNvSpPr>
          <p:nvPr>
            <p:ph type="body" sz="quarter" idx="25"/>
          </p:nvPr>
        </p:nvSpPr>
        <p:spPr/>
        <p:txBody>
          <a:bodyPr/>
          <a:lstStyle/>
          <a:p>
            <a:r>
              <a:rPr lang="en-US" dirty="0">
                <a:latin typeface="+mj-lt"/>
              </a:rPr>
              <a:t>5. Evaluation</a:t>
            </a:r>
          </a:p>
        </p:txBody>
      </p:sp>
      <p:sp>
        <p:nvSpPr>
          <p:cNvPr id="13" name="Text Placeholder 12"/>
          <p:cNvSpPr>
            <a:spLocks noGrp="1"/>
          </p:cNvSpPr>
          <p:nvPr>
            <p:ph type="body" sz="quarter" idx="26"/>
          </p:nvPr>
        </p:nvSpPr>
        <p:spPr>
          <a:xfrm>
            <a:off x="27423376" y="5280854"/>
            <a:ext cx="8372516" cy="800132"/>
          </a:xfrm>
        </p:spPr>
        <p:txBody>
          <a:bodyPr/>
          <a:lstStyle/>
          <a:p>
            <a:pPr algn="ctr"/>
            <a:r>
              <a:rPr lang="en-US" sz="2700" b="1" dirty="0">
                <a:latin typeface="+mj-lt"/>
              </a:rPr>
              <a:t>User Study</a:t>
            </a:r>
          </a:p>
        </p:txBody>
      </p:sp>
      <p:sp>
        <p:nvSpPr>
          <p:cNvPr id="14" name="Text Placeholder 13"/>
          <p:cNvSpPr>
            <a:spLocks noGrp="1"/>
          </p:cNvSpPr>
          <p:nvPr>
            <p:ph type="body" sz="quarter" idx="27"/>
          </p:nvPr>
        </p:nvSpPr>
        <p:spPr>
          <a:xfrm>
            <a:off x="27441484" y="19129963"/>
            <a:ext cx="8372516" cy="615521"/>
          </a:xfrm>
        </p:spPr>
        <p:txBody>
          <a:bodyPr/>
          <a:lstStyle/>
          <a:p>
            <a:r>
              <a:rPr lang="en-US" dirty="0">
                <a:latin typeface="+mj-lt"/>
              </a:rPr>
              <a:t>6. References</a:t>
            </a:r>
          </a:p>
        </p:txBody>
      </p:sp>
      <p:sp>
        <p:nvSpPr>
          <p:cNvPr id="16" name="Text Placeholder 15"/>
          <p:cNvSpPr>
            <a:spLocks noGrp="1"/>
          </p:cNvSpPr>
          <p:nvPr>
            <p:ph type="body" sz="quarter" idx="29"/>
          </p:nvPr>
        </p:nvSpPr>
        <p:spPr>
          <a:xfrm>
            <a:off x="27432550" y="22138061"/>
            <a:ext cx="8372516" cy="615521"/>
          </a:xfrm>
        </p:spPr>
        <p:txBody>
          <a:bodyPr/>
          <a:lstStyle/>
          <a:p>
            <a:r>
              <a:rPr lang="en-US" dirty="0">
                <a:latin typeface="+mj-lt"/>
              </a:rPr>
              <a:t>7. Acknowledgements </a:t>
            </a:r>
          </a:p>
        </p:txBody>
      </p:sp>
      <p:sp>
        <p:nvSpPr>
          <p:cNvPr id="18" name="Text Placeholder 17"/>
          <p:cNvSpPr>
            <a:spLocks noGrp="1"/>
          </p:cNvSpPr>
          <p:nvPr>
            <p:ph type="body" sz="quarter" idx="95"/>
          </p:nvPr>
        </p:nvSpPr>
        <p:spPr/>
        <p:txBody>
          <a:bodyPr/>
          <a:lstStyle/>
          <a:p>
            <a:endParaRPr lang="en-US" dirty="0"/>
          </a:p>
        </p:txBody>
      </p:sp>
      <p:sp>
        <p:nvSpPr>
          <p:cNvPr id="20" name="Text Placeholder 19"/>
          <p:cNvSpPr>
            <a:spLocks noGrp="1"/>
          </p:cNvSpPr>
          <p:nvPr>
            <p:ph type="body" sz="quarter" idx="107"/>
          </p:nvPr>
        </p:nvSpPr>
        <p:spPr/>
        <p:txBody>
          <a:bodyPr/>
          <a:lstStyle/>
          <a:p>
            <a:endParaRPr lang="en-US" dirty="0">
              <a:latin typeface="+mn-lt"/>
            </a:endParaRPr>
          </a:p>
        </p:txBody>
      </p:sp>
      <p:sp>
        <p:nvSpPr>
          <p:cNvPr id="21" name="Text Placeholder 20"/>
          <p:cNvSpPr>
            <a:spLocks noGrp="1"/>
          </p:cNvSpPr>
          <p:nvPr>
            <p:ph type="body" sz="quarter" idx="116"/>
          </p:nvPr>
        </p:nvSpPr>
        <p:spPr/>
        <p:txBody>
          <a:bodyPr/>
          <a:lstStyle/>
          <a:p>
            <a:endParaRPr lang="en-US" dirty="0">
              <a:latin typeface="+mn-lt"/>
            </a:endParaRPr>
          </a:p>
        </p:txBody>
      </p:sp>
      <p:sp>
        <p:nvSpPr>
          <p:cNvPr id="22" name="Text Placeholder 21"/>
          <p:cNvSpPr>
            <a:spLocks noGrp="1"/>
          </p:cNvSpPr>
          <p:nvPr>
            <p:ph type="body" sz="quarter" idx="117"/>
          </p:nvPr>
        </p:nvSpPr>
        <p:spPr/>
        <p:txBody>
          <a:bodyPr/>
          <a:lstStyle/>
          <a:p>
            <a:endParaRPr lang="en-US" dirty="0">
              <a:latin typeface="+mn-lt"/>
            </a:endParaRPr>
          </a:p>
        </p:txBody>
      </p:sp>
      <p:sp>
        <p:nvSpPr>
          <p:cNvPr id="23" name="Text Placeholder 22"/>
          <p:cNvSpPr>
            <a:spLocks noGrp="1"/>
          </p:cNvSpPr>
          <p:nvPr>
            <p:ph type="body" sz="quarter" idx="118"/>
          </p:nvPr>
        </p:nvSpPr>
        <p:spPr/>
        <p:txBody>
          <a:bodyPr/>
          <a:lstStyle/>
          <a:p>
            <a:endParaRPr lang="en-US" dirty="0">
              <a:latin typeface="+mn-lt"/>
            </a:endParaRPr>
          </a:p>
        </p:txBody>
      </p:sp>
      <p:sp>
        <p:nvSpPr>
          <p:cNvPr id="24" name="Text Placeholder 23"/>
          <p:cNvSpPr>
            <a:spLocks noGrp="1"/>
          </p:cNvSpPr>
          <p:nvPr>
            <p:ph type="body" sz="quarter" idx="119"/>
          </p:nvPr>
        </p:nvSpPr>
        <p:spPr/>
        <p:txBody>
          <a:bodyPr/>
          <a:lstStyle/>
          <a:p>
            <a:endParaRPr lang="en-US" dirty="0">
              <a:latin typeface="+mn-lt"/>
            </a:endParaRPr>
          </a:p>
        </p:txBody>
      </p:sp>
      <p:sp>
        <p:nvSpPr>
          <p:cNvPr id="25" name="Text Placeholder 24"/>
          <p:cNvSpPr>
            <a:spLocks noGrp="1"/>
          </p:cNvSpPr>
          <p:nvPr>
            <p:ph type="body" sz="quarter" idx="120"/>
          </p:nvPr>
        </p:nvSpPr>
        <p:spPr/>
        <p:txBody>
          <a:bodyPr/>
          <a:lstStyle/>
          <a:p>
            <a:endParaRPr lang="en-US" dirty="0">
              <a:latin typeface="+mn-lt"/>
            </a:endParaRPr>
          </a:p>
        </p:txBody>
      </p:sp>
      <p:sp>
        <p:nvSpPr>
          <p:cNvPr id="26" name="Text Placeholder 25"/>
          <p:cNvSpPr>
            <a:spLocks noGrp="1"/>
          </p:cNvSpPr>
          <p:nvPr>
            <p:ph type="body" sz="quarter" idx="121"/>
          </p:nvPr>
        </p:nvSpPr>
        <p:spPr/>
        <p:txBody>
          <a:bodyPr/>
          <a:lstStyle/>
          <a:p>
            <a:endParaRPr lang="en-US" dirty="0">
              <a:latin typeface="+mn-lt"/>
            </a:endParaRPr>
          </a:p>
        </p:txBody>
      </p:sp>
      <p:sp>
        <p:nvSpPr>
          <p:cNvPr id="27" name="Text Placeholder 26"/>
          <p:cNvSpPr>
            <a:spLocks noGrp="1"/>
          </p:cNvSpPr>
          <p:nvPr>
            <p:ph type="body" sz="quarter" idx="122"/>
          </p:nvPr>
        </p:nvSpPr>
        <p:spPr/>
        <p:txBody>
          <a:bodyPr/>
          <a:lstStyle/>
          <a:p>
            <a:endParaRPr lang="en-US" dirty="0">
              <a:latin typeface="+mn-lt"/>
            </a:endParaRPr>
          </a:p>
        </p:txBody>
      </p:sp>
      <p:sp>
        <p:nvSpPr>
          <p:cNvPr id="28" name="Text Placeholder 27"/>
          <p:cNvSpPr>
            <a:spLocks noGrp="1"/>
          </p:cNvSpPr>
          <p:nvPr>
            <p:ph type="body" sz="quarter" idx="123"/>
          </p:nvPr>
        </p:nvSpPr>
        <p:spPr/>
        <p:txBody>
          <a:bodyPr/>
          <a:lstStyle/>
          <a:p>
            <a:endParaRPr lang="en-US" dirty="0">
              <a:latin typeface="+mn-lt"/>
            </a:endParaRPr>
          </a:p>
        </p:txBody>
      </p:sp>
      <p:sp>
        <p:nvSpPr>
          <p:cNvPr id="29" name="Text Placeholder 28"/>
          <p:cNvSpPr>
            <a:spLocks noGrp="1"/>
          </p:cNvSpPr>
          <p:nvPr>
            <p:ph type="body" sz="quarter" idx="124"/>
          </p:nvPr>
        </p:nvSpPr>
        <p:spPr/>
        <p:txBody>
          <a:bodyPr/>
          <a:lstStyle/>
          <a:p>
            <a:endParaRPr lang="en-US" dirty="0">
              <a:latin typeface="+mn-lt"/>
            </a:endParaRPr>
          </a:p>
        </p:txBody>
      </p:sp>
      <p:sp>
        <p:nvSpPr>
          <p:cNvPr id="30" name="Text Placeholder 29"/>
          <p:cNvSpPr>
            <a:spLocks noGrp="1"/>
          </p:cNvSpPr>
          <p:nvPr>
            <p:ph type="body" sz="quarter" idx="125"/>
          </p:nvPr>
        </p:nvSpPr>
        <p:spPr/>
        <p:txBody>
          <a:bodyPr/>
          <a:lstStyle/>
          <a:p>
            <a:endParaRPr lang="en-US" dirty="0">
              <a:latin typeface="+mn-lt"/>
            </a:endParaRPr>
          </a:p>
        </p:txBody>
      </p:sp>
      <p:sp>
        <p:nvSpPr>
          <p:cNvPr id="31" name="Picture Placeholder 30"/>
          <p:cNvSpPr>
            <a:spLocks noGrp="1"/>
          </p:cNvSpPr>
          <p:nvPr>
            <p:ph type="pic" sz="quarter" idx="115"/>
          </p:nvPr>
        </p:nvSpPr>
        <p:spPr/>
      </p:sp>
      <p:sp>
        <p:nvSpPr>
          <p:cNvPr id="32" name="Picture Placeholder 31"/>
          <p:cNvSpPr>
            <a:spLocks noGrp="1"/>
          </p:cNvSpPr>
          <p:nvPr>
            <p:ph type="pic" sz="quarter" idx="126"/>
          </p:nvPr>
        </p:nvSpPr>
        <p:spPr/>
      </p:sp>
      <p:sp>
        <p:nvSpPr>
          <p:cNvPr id="33" name="Picture Placeholder 32"/>
          <p:cNvSpPr>
            <a:spLocks noGrp="1"/>
          </p:cNvSpPr>
          <p:nvPr>
            <p:ph type="pic" sz="quarter" idx="127"/>
          </p:nvPr>
        </p:nvSpPr>
        <p:spPr/>
      </p:sp>
      <p:sp>
        <p:nvSpPr>
          <p:cNvPr id="34" name="Picture Placeholder 33"/>
          <p:cNvSpPr>
            <a:spLocks noGrp="1"/>
          </p:cNvSpPr>
          <p:nvPr>
            <p:ph type="pic" sz="quarter" idx="128"/>
          </p:nvPr>
        </p:nvSpPr>
        <p:spPr/>
      </p:sp>
      <p:sp>
        <p:nvSpPr>
          <p:cNvPr id="35" name="Picture Placeholder 34"/>
          <p:cNvSpPr>
            <a:spLocks noGrp="1"/>
          </p:cNvSpPr>
          <p:nvPr>
            <p:ph type="pic" sz="quarter" idx="129"/>
          </p:nvPr>
        </p:nvSpPr>
        <p:spPr/>
      </p:sp>
      <p:sp>
        <p:nvSpPr>
          <p:cNvPr id="36" name="Picture Placeholder 35"/>
          <p:cNvSpPr>
            <a:spLocks noGrp="1"/>
          </p:cNvSpPr>
          <p:nvPr>
            <p:ph type="pic" sz="quarter" idx="130"/>
          </p:nvPr>
        </p:nvSpPr>
        <p:spPr/>
      </p:sp>
      <p:sp>
        <p:nvSpPr>
          <p:cNvPr id="37" name="Picture Placeholder 36"/>
          <p:cNvSpPr>
            <a:spLocks noGrp="1"/>
          </p:cNvSpPr>
          <p:nvPr>
            <p:ph type="pic" sz="quarter" idx="131"/>
          </p:nvPr>
        </p:nvSpPr>
        <p:spPr/>
      </p:sp>
      <p:sp>
        <p:nvSpPr>
          <p:cNvPr id="38" name="Picture Placeholder 37"/>
          <p:cNvSpPr>
            <a:spLocks noGrp="1"/>
          </p:cNvSpPr>
          <p:nvPr>
            <p:ph type="pic" sz="quarter" idx="132"/>
          </p:nvPr>
        </p:nvSpPr>
        <p:spPr/>
      </p:sp>
      <p:sp>
        <p:nvSpPr>
          <p:cNvPr id="39" name="Picture Placeholder 38"/>
          <p:cNvSpPr>
            <a:spLocks noGrp="1"/>
          </p:cNvSpPr>
          <p:nvPr>
            <p:ph type="pic" sz="quarter" idx="133"/>
          </p:nvPr>
        </p:nvSpPr>
        <p:spPr/>
      </p:sp>
      <p:sp>
        <p:nvSpPr>
          <p:cNvPr id="40" name="Picture Placeholder 39"/>
          <p:cNvSpPr>
            <a:spLocks noGrp="1"/>
          </p:cNvSpPr>
          <p:nvPr>
            <p:ph type="pic" sz="quarter" idx="134"/>
          </p:nvPr>
        </p:nvSpPr>
        <p:spPr/>
      </p:sp>
      <p:sp>
        <p:nvSpPr>
          <p:cNvPr id="41" name="Picture Placeholder 40"/>
          <p:cNvSpPr>
            <a:spLocks noGrp="1"/>
          </p:cNvSpPr>
          <p:nvPr>
            <p:ph type="pic" sz="quarter" idx="135"/>
          </p:nvPr>
        </p:nvSpPr>
        <p:spPr/>
      </p:sp>
      <p:sp>
        <p:nvSpPr>
          <p:cNvPr id="42" name="Text Placeholder 41"/>
          <p:cNvSpPr>
            <a:spLocks noGrp="1"/>
          </p:cNvSpPr>
          <p:nvPr>
            <p:ph type="body" sz="quarter" idx="136"/>
          </p:nvPr>
        </p:nvSpPr>
        <p:spPr/>
        <p:txBody>
          <a:bodyPr/>
          <a:lstStyle/>
          <a:p>
            <a:endParaRPr lang="en-US" dirty="0"/>
          </a:p>
        </p:txBody>
      </p:sp>
      <p:sp>
        <p:nvSpPr>
          <p:cNvPr id="43" name="Text Placeholder 42"/>
          <p:cNvSpPr>
            <a:spLocks noGrp="1"/>
          </p:cNvSpPr>
          <p:nvPr>
            <p:ph type="body" sz="quarter" idx="137"/>
          </p:nvPr>
        </p:nvSpPr>
        <p:spPr/>
        <p:txBody>
          <a:bodyPr/>
          <a:lstStyle/>
          <a:p>
            <a:endParaRPr lang="en-US" dirty="0"/>
          </a:p>
        </p:txBody>
      </p:sp>
      <p:sp>
        <p:nvSpPr>
          <p:cNvPr id="44" name="Text Placeholder 43"/>
          <p:cNvSpPr>
            <a:spLocks noGrp="1"/>
          </p:cNvSpPr>
          <p:nvPr>
            <p:ph type="body" sz="quarter" idx="138"/>
          </p:nvPr>
        </p:nvSpPr>
        <p:spPr/>
        <p:txBody>
          <a:bodyPr/>
          <a:lstStyle/>
          <a:p>
            <a:endParaRPr lang="en-US" dirty="0"/>
          </a:p>
        </p:txBody>
      </p:sp>
      <p:sp>
        <p:nvSpPr>
          <p:cNvPr id="45" name="Text Placeholder 44"/>
          <p:cNvSpPr>
            <a:spLocks noGrp="1"/>
          </p:cNvSpPr>
          <p:nvPr>
            <p:ph type="body" sz="quarter" idx="139"/>
          </p:nvPr>
        </p:nvSpPr>
        <p:spPr/>
        <p:txBody>
          <a:bodyPr/>
          <a:lstStyle/>
          <a:p>
            <a:endParaRPr lang="en-US" dirty="0"/>
          </a:p>
        </p:txBody>
      </p:sp>
      <p:sp>
        <p:nvSpPr>
          <p:cNvPr id="46" name="Text Placeholder 45"/>
          <p:cNvSpPr>
            <a:spLocks noGrp="1"/>
          </p:cNvSpPr>
          <p:nvPr>
            <p:ph type="body" sz="quarter" idx="140"/>
          </p:nvPr>
        </p:nvSpPr>
        <p:spPr/>
        <p:txBody>
          <a:bodyPr/>
          <a:lstStyle/>
          <a:p>
            <a:endParaRPr lang="en-US" dirty="0"/>
          </a:p>
        </p:txBody>
      </p:sp>
      <p:sp>
        <p:nvSpPr>
          <p:cNvPr id="47" name="Text Placeholder 46"/>
          <p:cNvSpPr>
            <a:spLocks noGrp="1"/>
          </p:cNvSpPr>
          <p:nvPr>
            <p:ph type="body" sz="quarter" idx="141"/>
          </p:nvPr>
        </p:nvSpPr>
        <p:spPr/>
        <p:txBody>
          <a:bodyPr/>
          <a:lstStyle/>
          <a:p>
            <a:endParaRPr lang="en-US" dirty="0"/>
          </a:p>
        </p:txBody>
      </p:sp>
      <p:sp>
        <p:nvSpPr>
          <p:cNvPr id="48" name="Text Placeholder 47"/>
          <p:cNvSpPr>
            <a:spLocks noGrp="1"/>
          </p:cNvSpPr>
          <p:nvPr>
            <p:ph type="body" sz="quarter" idx="142"/>
          </p:nvPr>
        </p:nvSpPr>
        <p:spPr/>
        <p:txBody>
          <a:bodyPr/>
          <a:lstStyle/>
          <a:p>
            <a:endParaRPr lang="en-US" dirty="0"/>
          </a:p>
        </p:txBody>
      </p:sp>
      <p:sp>
        <p:nvSpPr>
          <p:cNvPr id="49" name="Text Placeholder 48"/>
          <p:cNvSpPr>
            <a:spLocks noGrp="1"/>
          </p:cNvSpPr>
          <p:nvPr>
            <p:ph type="body" sz="quarter" idx="143"/>
          </p:nvPr>
        </p:nvSpPr>
        <p:spPr/>
        <p:txBody>
          <a:bodyPr/>
          <a:lstStyle/>
          <a:p>
            <a:endParaRPr lang="en-US" dirty="0"/>
          </a:p>
        </p:txBody>
      </p:sp>
      <p:sp>
        <p:nvSpPr>
          <p:cNvPr id="50" name="Text Placeholder 49"/>
          <p:cNvSpPr>
            <a:spLocks noGrp="1"/>
          </p:cNvSpPr>
          <p:nvPr>
            <p:ph type="body" sz="quarter" idx="144"/>
          </p:nvPr>
        </p:nvSpPr>
        <p:spPr/>
        <p:txBody>
          <a:bodyPr/>
          <a:lstStyle/>
          <a:p>
            <a:endParaRPr lang="en-US" dirty="0"/>
          </a:p>
        </p:txBody>
      </p:sp>
      <p:sp>
        <p:nvSpPr>
          <p:cNvPr id="51" name="Text Placeholder 50"/>
          <p:cNvSpPr>
            <a:spLocks noGrp="1"/>
          </p:cNvSpPr>
          <p:nvPr>
            <p:ph type="body" sz="quarter" idx="145"/>
          </p:nvPr>
        </p:nvSpPr>
        <p:spPr/>
        <p:txBody>
          <a:bodyPr/>
          <a:lstStyle/>
          <a:p>
            <a:endParaRPr lang="en-US" dirty="0"/>
          </a:p>
        </p:txBody>
      </p:sp>
      <p:sp>
        <p:nvSpPr>
          <p:cNvPr id="52" name="Text Placeholder 51"/>
          <p:cNvSpPr>
            <a:spLocks noGrp="1"/>
          </p:cNvSpPr>
          <p:nvPr>
            <p:ph type="body" sz="quarter" idx="146"/>
          </p:nvPr>
        </p:nvSpPr>
        <p:spPr/>
        <p:txBody>
          <a:bodyPr/>
          <a:lstStyle/>
          <a:p>
            <a:endParaRPr lang="en-US" dirty="0"/>
          </a:p>
        </p:txBody>
      </p:sp>
      <p:sp>
        <p:nvSpPr>
          <p:cNvPr id="53" name="Text Placeholder 52"/>
          <p:cNvSpPr>
            <a:spLocks noGrp="1"/>
          </p:cNvSpPr>
          <p:nvPr>
            <p:ph type="body" sz="quarter" idx="147"/>
          </p:nvPr>
        </p:nvSpPr>
        <p:spPr/>
        <p:txBody>
          <a:bodyPr/>
          <a:lstStyle/>
          <a:p>
            <a:endParaRPr lang="en-US" dirty="0"/>
          </a:p>
        </p:txBody>
      </p:sp>
      <p:sp>
        <p:nvSpPr>
          <p:cNvPr id="54" name="Text Placeholder 53"/>
          <p:cNvSpPr>
            <a:spLocks noGrp="1"/>
          </p:cNvSpPr>
          <p:nvPr>
            <p:ph type="body" sz="quarter" idx="148"/>
          </p:nvPr>
        </p:nvSpPr>
        <p:spPr/>
        <p:txBody>
          <a:bodyPr/>
          <a:lstStyle/>
          <a:p>
            <a:endParaRPr lang="en-US" dirty="0"/>
          </a:p>
        </p:txBody>
      </p:sp>
      <p:sp>
        <p:nvSpPr>
          <p:cNvPr id="56" name="Text Placeholder 55"/>
          <p:cNvSpPr>
            <a:spLocks noGrp="1"/>
          </p:cNvSpPr>
          <p:nvPr>
            <p:ph type="body" sz="quarter" idx="150"/>
          </p:nvPr>
        </p:nvSpPr>
        <p:spPr>
          <a:xfrm>
            <a:off x="4953001" y="2300175"/>
            <a:ext cx="26665807" cy="2200588"/>
          </a:xfrm>
        </p:spPr>
        <p:txBody>
          <a:bodyPr wrap="square">
            <a:spAutoFit/>
          </a:bodyPr>
          <a:lstStyle/>
          <a:p>
            <a:r>
              <a:rPr lang="en-US" sz="3000" dirty="0">
                <a:latin typeface="+mj-lt"/>
              </a:rPr>
              <a:t>Department of Computer Science</a:t>
            </a:r>
          </a:p>
          <a:p>
            <a:r>
              <a:rPr lang="en-US" sz="3000" dirty="0">
                <a:latin typeface="+mj-lt"/>
              </a:rPr>
              <a:t> </a:t>
            </a:r>
            <a:r>
              <a:rPr lang="en-US" sz="3000" baseline="30000" dirty="0">
                <a:latin typeface="+mj-lt"/>
              </a:rPr>
              <a:t>1</a:t>
            </a:r>
            <a:r>
              <a:rPr lang="en-US" sz="3000" dirty="0">
                <a:latin typeface="+mj-lt"/>
              </a:rPr>
              <a:t>University of Arkansas at Little Rock </a:t>
            </a:r>
          </a:p>
          <a:p>
            <a:r>
              <a:rPr lang="en-US" sz="3000" baseline="30000" dirty="0">
                <a:latin typeface="+mj-lt"/>
              </a:rPr>
              <a:t>2</a:t>
            </a:r>
            <a:r>
              <a:rPr lang="en-US" sz="3000" dirty="0">
                <a:latin typeface="+mj-lt"/>
              </a:rPr>
              <a:t>University of North Carolina at Charlotte</a:t>
            </a:r>
          </a:p>
          <a:p>
            <a:endParaRPr lang="en-US" sz="3000" dirty="0"/>
          </a:p>
        </p:txBody>
      </p:sp>
      <p:sp>
        <p:nvSpPr>
          <p:cNvPr id="57" name="Text Placeholder 56"/>
          <p:cNvSpPr>
            <a:spLocks noGrp="1"/>
          </p:cNvSpPr>
          <p:nvPr>
            <p:ph type="body" sz="quarter" idx="151"/>
          </p:nvPr>
        </p:nvSpPr>
        <p:spPr>
          <a:xfrm>
            <a:off x="4830172" y="1591926"/>
            <a:ext cx="26665807" cy="708251"/>
          </a:xfrm>
        </p:spPr>
        <p:txBody>
          <a:bodyPr/>
          <a:lstStyle/>
          <a:p>
            <a:r>
              <a:rPr lang="en-US" sz="4000" dirty="0">
                <a:latin typeface="+mj-lt"/>
              </a:rPr>
              <a:t>Patrick Kamongi</a:t>
            </a:r>
            <a:r>
              <a:rPr lang="en-US" sz="4000" baseline="30000" dirty="0">
                <a:latin typeface="+mj-lt"/>
              </a:rPr>
              <a:t>1,2</a:t>
            </a:r>
            <a:r>
              <a:rPr lang="en-US" sz="4000" dirty="0">
                <a:latin typeface="+mj-lt"/>
              </a:rPr>
              <a:t>, Amul Adagale</a:t>
            </a:r>
            <a:r>
              <a:rPr lang="en-US" sz="4000" baseline="30000" dirty="0">
                <a:latin typeface="+mj-lt"/>
              </a:rPr>
              <a:t>2</a:t>
            </a:r>
            <a:r>
              <a:rPr lang="en-US" sz="4000" dirty="0">
                <a:latin typeface="+mj-lt"/>
              </a:rPr>
              <a:t>, Scott Heggen</a:t>
            </a:r>
            <a:r>
              <a:rPr lang="en-US" sz="4000" baseline="30000" dirty="0">
                <a:latin typeface="+mj-lt"/>
              </a:rPr>
              <a:t>2</a:t>
            </a:r>
            <a:r>
              <a:rPr lang="en-US" sz="4000" dirty="0">
                <a:latin typeface="+mj-lt"/>
              </a:rPr>
              <a:t> and Jamie Payton</a:t>
            </a:r>
            <a:r>
              <a:rPr lang="en-US" sz="4000" baseline="30000" dirty="0">
                <a:latin typeface="+mj-lt"/>
              </a:rPr>
              <a:t>2</a:t>
            </a:r>
            <a:endParaRPr lang="en-US" sz="4000" dirty="0">
              <a:latin typeface="+mj-lt"/>
            </a:endParaRPr>
          </a:p>
          <a:p>
            <a:endParaRPr lang="en-US" sz="4000" dirty="0">
              <a:latin typeface="+mj-lt"/>
            </a:endParaRPr>
          </a:p>
        </p:txBody>
      </p:sp>
      <p:sp>
        <p:nvSpPr>
          <p:cNvPr id="83" name="Content Placeholder 2"/>
          <p:cNvSpPr txBox="1">
            <a:spLocks/>
          </p:cNvSpPr>
          <p:nvPr/>
        </p:nvSpPr>
        <p:spPr>
          <a:xfrm>
            <a:off x="1161226" y="18550288"/>
            <a:ext cx="6490524" cy="2039249"/>
          </a:xfrm>
          <a:prstGeom prst="rect">
            <a:avLst/>
          </a:prstGeom>
        </p:spPr>
        <p:txBody>
          <a:bodyPr vert="horz" lIns="76186" tIns="38093" rIns="76186" bIns="38093" rtlCol="0">
            <a:normAutofit/>
          </a:bodyPr>
          <a:lstStyle/>
          <a:p>
            <a:pPr marL="285699" indent="-285699" defTabSz="761864">
              <a:spcBef>
                <a:spcPct val="20000"/>
              </a:spcBef>
              <a:buFont typeface="Arial" pitchFamily="34" charset="0"/>
              <a:buChar char="•"/>
              <a:defRPr/>
            </a:pPr>
            <a:r>
              <a:rPr lang="en-US" sz="2700" dirty="0"/>
              <a:t>Some problems require lots of data </a:t>
            </a:r>
          </a:p>
          <a:p>
            <a:pPr marL="285699" indent="-285699" defTabSz="761864">
              <a:spcBef>
                <a:spcPct val="20000"/>
              </a:spcBef>
              <a:buFont typeface="Arial" pitchFamily="34" charset="0"/>
              <a:buChar char="•"/>
              <a:defRPr/>
            </a:pPr>
            <a:r>
              <a:rPr lang="en-US" sz="2700" dirty="0"/>
              <a:t>Problem solver may not have resources to collect lots data</a:t>
            </a:r>
          </a:p>
          <a:p>
            <a:pPr marL="285699" indent="-285699" defTabSz="761864">
              <a:spcBef>
                <a:spcPct val="20000"/>
              </a:spcBef>
              <a:buFont typeface="Arial" pitchFamily="34" charset="0"/>
              <a:buChar char="•"/>
              <a:defRPr/>
            </a:pPr>
            <a:r>
              <a:rPr lang="en-US" sz="2700" dirty="0"/>
              <a:t>Participatory sensing idea:</a:t>
            </a:r>
          </a:p>
          <a:p>
            <a:pPr marL="285699" indent="-285699" defTabSz="761864">
              <a:spcBef>
                <a:spcPct val="20000"/>
              </a:spcBef>
              <a:defRPr/>
            </a:pPr>
            <a:endParaRPr lang="en-US" sz="3000" dirty="0"/>
          </a:p>
        </p:txBody>
      </p:sp>
      <p:pic>
        <p:nvPicPr>
          <p:cNvPr id="84" name="Picture 2" descr="C:\Users\KMK-PATRICK\Desktop\Images\features.jpg"/>
          <p:cNvPicPr>
            <a:picLocks noChangeAspect="1" noChangeArrowheads="1"/>
          </p:cNvPicPr>
          <p:nvPr/>
        </p:nvPicPr>
        <p:blipFill>
          <a:blip r:embed="rId3" cstate="print"/>
          <a:srcRect/>
          <a:stretch>
            <a:fillRect/>
          </a:stretch>
        </p:blipFill>
        <p:spPr bwMode="auto">
          <a:xfrm>
            <a:off x="4830172" y="22588083"/>
            <a:ext cx="3831507" cy="2474951"/>
          </a:xfrm>
          <a:prstGeom prst="rect">
            <a:avLst/>
          </a:prstGeom>
          <a:noFill/>
        </p:spPr>
      </p:pic>
      <p:pic>
        <p:nvPicPr>
          <p:cNvPr id="85" name="Picture 8" descr="http://2.bp.blogspot.com/_8up7h6T0Kzc/Ssfj__JtIjI/AAAAAAAAOIg/qJaTEl913lM/s400/Cellphone+in+Chinese+subway+%28AFP%29.jpg"/>
          <p:cNvPicPr>
            <a:picLocks noChangeAspect="1" noChangeArrowheads="1"/>
          </p:cNvPicPr>
          <p:nvPr/>
        </p:nvPicPr>
        <p:blipFill>
          <a:blip r:embed="rId4" cstate="print"/>
          <a:srcRect/>
          <a:stretch>
            <a:fillRect/>
          </a:stretch>
        </p:blipFill>
        <p:spPr bwMode="auto">
          <a:xfrm>
            <a:off x="1161226" y="24134329"/>
            <a:ext cx="3383546" cy="2378949"/>
          </a:xfrm>
          <a:prstGeom prst="rect">
            <a:avLst/>
          </a:prstGeom>
          <a:noFill/>
          <a:ln w="9525">
            <a:noFill/>
            <a:miter lim="800000"/>
            <a:headEnd/>
            <a:tailEnd/>
          </a:ln>
        </p:spPr>
      </p:pic>
      <p:sp>
        <p:nvSpPr>
          <p:cNvPr id="86" name="TextBox 85"/>
          <p:cNvSpPr txBox="1"/>
          <p:nvPr/>
        </p:nvSpPr>
        <p:spPr>
          <a:xfrm>
            <a:off x="819640" y="22588083"/>
            <a:ext cx="3725132" cy="1738924"/>
          </a:xfrm>
          <a:prstGeom prst="rect">
            <a:avLst/>
          </a:prstGeom>
          <a:noFill/>
        </p:spPr>
        <p:txBody>
          <a:bodyPr wrap="square" lIns="76186" tIns="38093" rIns="76186" bIns="38093">
            <a:spAutoFit/>
          </a:bodyPr>
          <a:lstStyle/>
          <a:p>
            <a:pPr>
              <a:defRPr/>
            </a:pPr>
            <a:r>
              <a:rPr lang="en-US" sz="2700" b="1" dirty="0">
                <a:solidFill>
                  <a:schemeClr val="accent3">
                    <a:lumMod val="75000"/>
                  </a:schemeClr>
                </a:solidFill>
              </a:rPr>
              <a:t>As of June 2011, 103.9 % of the U.S population has mobile phones in use</a:t>
            </a:r>
          </a:p>
        </p:txBody>
      </p:sp>
      <p:sp>
        <p:nvSpPr>
          <p:cNvPr id="88" name="TextBox 87"/>
          <p:cNvSpPr txBox="1"/>
          <p:nvPr/>
        </p:nvSpPr>
        <p:spPr>
          <a:xfrm>
            <a:off x="4830171" y="25428792"/>
            <a:ext cx="3253506" cy="907927"/>
          </a:xfrm>
          <a:prstGeom prst="rect">
            <a:avLst/>
          </a:prstGeom>
          <a:noFill/>
        </p:spPr>
        <p:txBody>
          <a:bodyPr wrap="square" lIns="76186" tIns="38093" rIns="76186" bIns="38093">
            <a:spAutoFit/>
          </a:bodyPr>
          <a:lstStyle/>
          <a:p>
            <a:pPr>
              <a:defRPr/>
            </a:pPr>
            <a:r>
              <a:rPr lang="en-US" sz="2700" b="1" dirty="0">
                <a:solidFill>
                  <a:schemeClr val="accent3">
                    <a:lumMod val="75000"/>
                  </a:schemeClr>
                </a:solidFill>
              </a:rPr>
              <a:t>Mobile phones are pervasive</a:t>
            </a:r>
          </a:p>
        </p:txBody>
      </p:sp>
      <p:sp>
        <p:nvSpPr>
          <p:cNvPr id="89" name="Rectangle 88"/>
          <p:cNvSpPr/>
          <p:nvPr/>
        </p:nvSpPr>
        <p:spPr>
          <a:xfrm>
            <a:off x="10171535" y="9477767"/>
            <a:ext cx="1065002" cy="878621"/>
          </a:xfrm>
          <a:prstGeom prst="rect">
            <a:avLst/>
          </a:prstGeom>
        </p:spPr>
        <p:style>
          <a:lnRef idx="1">
            <a:schemeClr val="accent1"/>
          </a:lnRef>
          <a:fillRef idx="3">
            <a:schemeClr val="accent1"/>
          </a:fillRef>
          <a:effectRef idx="2">
            <a:schemeClr val="accent1"/>
          </a:effectRef>
          <a:fontRef idx="minor">
            <a:schemeClr val="lt1"/>
          </a:fontRef>
        </p:style>
        <p:txBody>
          <a:bodyPr lIns="76186" tIns="38093" rIns="76186" bIns="38093" rtlCol="0" anchor="ctr"/>
          <a:lstStyle/>
          <a:p>
            <a:pPr algn="ctr"/>
            <a:r>
              <a:rPr lang="en-US" sz="2700" b="1" dirty="0">
                <a:cs typeface="Times New Roman" pitchFamily="18" charset="0"/>
              </a:rPr>
              <a:t>Users</a:t>
            </a:r>
          </a:p>
        </p:txBody>
      </p:sp>
      <p:sp>
        <p:nvSpPr>
          <p:cNvPr id="90" name="Rectangle 89"/>
          <p:cNvSpPr/>
          <p:nvPr/>
        </p:nvSpPr>
        <p:spPr>
          <a:xfrm>
            <a:off x="15374216" y="7115509"/>
            <a:ext cx="2437816" cy="1387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6186" tIns="38093" rIns="76186" bIns="38093" rtlCol="0" anchor="ctr"/>
          <a:lstStyle/>
          <a:p>
            <a:pPr algn="ctr"/>
            <a:r>
              <a:rPr lang="en-US" sz="2700" b="1" dirty="0">
                <a:cs typeface="Times New Roman" pitchFamily="18" charset="0"/>
              </a:rPr>
              <a:t>Participatory Sensing</a:t>
            </a:r>
          </a:p>
          <a:p>
            <a:pPr algn="ctr"/>
            <a:r>
              <a:rPr lang="en-US" sz="2700" b="1" dirty="0">
                <a:cs typeface="Times New Roman" pitchFamily="18" charset="0"/>
              </a:rPr>
              <a:t>Application</a:t>
            </a:r>
          </a:p>
        </p:txBody>
      </p:sp>
      <p:sp>
        <p:nvSpPr>
          <p:cNvPr id="91" name="Rectangle 90"/>
          <p:cNvSpPr/>
          <p:nvPr/>
        </p:nvSpPr>
        <p:spPr>
          <a:xfrm>
            <a:off x="15374216" y="9464368"/>
            <a:ext cx="2437816" cy="1275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6186" tIns="38093" rIns="76186" bIns="38093" rtlCol="0" anchor="ctr"/>
          <a:lstStyle/>
          <a:p>
            <a:pPr algn="ctr"/>
            <a:r>
              <a:rPr lang="en-US" sz="2700" b="1" dirty="0">
                <a:cs typeface="Times New Roman" pitchFamily="18" charset="0"/>
              </a:rPr>
              <a:t>Server Side Application</a:t>
            </a:r>
          </a:p>
        </p:txBody>
      </p:sp>
      <p:pic>
        <p:nvPicPr>
          <p:cNvPr id="92" name="Picture 2" descr="C:\Users\KMK-PATRICK\Desktop\Images\User-Group-icon.png"/>
          <p:cNvPicPr>
            <a:picLocks noChangeAspect="1" noChangeArrowheads="1"/>
          </p:cNvPicPr>
          <p:nvPr/>
        </p:nvPicPr>
        <p:blipFill>
          <a:blip r:embed="rId5" cstate="print"/>
          <a:srcRect/>
          <a:stretch>
            <a:fillRect/>
          </a:stretch>
        </p:blipFill>
        <p:spPr bwMode="auto">
          <a:xfrm>
            <a:off x="10027578" y="8081049"/>
            <a:ext cx="1208959" cy="1524638"/>
          </a:xfrm>
          <a:prstGeom prst="rect">
            <a:avLst/>
          </a:prstGeom>
          <a:noFill/>
        </p:spPr>
      </p:pic>
      <p:pic>
        <p:nvPicPr>
          <p:cNvPr id="93" name="Picture 3" descr="C:\Users\KMK-PATRICK\Desktop\Images\samsung-nexus-s.jpg"/>
          <p:cNvPicPr>
            <a:picLocks noChangeAspect="1" noChangeArrowheads="1"/>
          </p:cNvPicPr>
          <p:nvPr/>
        </p:nvPicPr>
        <p:blipFill>
          <a:blip r:embed="rId6" cstate="print"/>
          <a:srcRect/>
          <a:stretch>
            <a:fillRect/>
          </a:stretch>
        </p:blipFill>
        <p:spPr bwMode="auto">
          <a:xfrm>
            <a:off x="11894321" y="6809954"/>
            <a:ext cx="1866913" cy="4047603"/>
          </a:xfrm>
          <a:prstGeom prst="rect">
            <a:avLst/>
          </a:prstGeom>
          <a:noFill/>
        </p:spPr>
      </p:pic>
      <p:pic>
        <p:nvPicPr>
          <p:cNvPr id="94" name="Picture 4" descr="C:\Users\KMK-PATRICK\Desktop\TrashyPhotosApp\Trash_Container - Copy.JPG"/>
          <p:cNvPicPr>
            <a:picLocks noChangeAspect="1" noChangeArrowheads="1"/>
          </p:cNvPicPr>
          <p:nvPr/>
        </p:nvPicPr>
        <p:blipFill>
          <a:blip r:embed="rId7" cstate="print"/>
          <a:srcRect/>
          <a:stretch>
            <a:fillRect/>
          </a:stretch>
        </p:blipFill>
        <p:spPr bwMode="auto">
          <a:xfrm>
            <a:off x="14132840" y="7115511"/>
            <a:ext cx="1044593" cy="1387496"/>
          </a:xfrm>
          <a:prstGeom prst="rect">
            <a:avLst/>
          </a:prstGeom>
          <a:noFill/>
        </p:spPr>
      </p:pic>
      <p:pic>
        <p:nvPicPr>
          <p:cNvPr id="95" name="Picture 5" descr="C:\Users\KMK-PATRICK\Desktop\Images\server.jpg"/>
          <p:cNvPicPr>
            <a:picLocks noChangeAspect="1" noChangeArrowheads="1"/>
          </p:cNvPicPr>
          <p:nvPr/>
        </p:nvPicPr>
        <p:blipFill>
          <a:blip r:embed="rId8" cstate="print"/>
          <a:srcRect/>
          <a:stretch>
            <a:fillRect/>
          </a:stretch>
        </p:blipFill>
        <p:spPr bwMode="auto">
          <a:xfrm>
            <a:off x="14132840" y="9351729"/>
            <a:ext cx="1044593" cy="1505829"/>
          </a:xfrm>
          <a:prstGeom prst="rect">
            <a:avLst/>
          </a:prstGeom>
          <a:noFill/>
        </p:spPr>
      </p:pic>
      <p:cxnSp>
        <p:nvCxnSpPr>
          <p:cNvPr id="96" name="Straight Arrow Connector 95"/>
          <p:cNvCxnSpPr/>
          <p:nvPr/>
        </p:nvCxnSpPr>
        <p:spPr>
          <a:xfrm>
            <a:off x="11236536" y="8833755"/>
            <a:ext cx="657786" cy="567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95" idx="0"/>
          </p:cNvCxnSpPr>
          <p:nvPr/>
        </p:nvCxnSpPr>
        <p:spPr>
          <a:xfrm flipV="1">
            <a:off x="14655137" y="8503007"/>
            <a:ext cx="15309" cy="84872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93" idx="3"/>
          </p:cNvCxnSpPr>
          <p:nvPr/>
        </p:nvCxnSpPr>
        <p:spPr>
          <a:xfrm>
            <a:off x="13761235" y="8833755"/>
            <a:ext cx="893902" cy="173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12" name="Content Placeholder 2"/>
          <p:cNvSpPr txBox="1">
            <a:spLocks/>
          </p:cNvSpPr>
          <p:nvPr/>
        </p:nvSpPr>
        <p:spPr>
          <a:xfrm>
            <a:off x="9437970" y="15651025"/>
            <a:ext cx="8374062" cy="870861"/>
          </a:xfrm>
          <a:prstGeom prst="rect">
            <a:avLst/>
          </a:prstGeom>
        </p:spPr>
        <p:txBody>
          <a:bodyPr vert="horz" lIns="76186" tIns="38093" rIns="76186" bIns="38093" rtlCol="0">
            <a:noAutofit/>
          </a:bodyPr>
          <a:lstStyle/>
          <a:p>
            <a:pPr marL="285699" indent="-285699" algn="ctr" defTabSz="761864">
              <a:spcBef>
                <a:spcPct val="20000"/>
              </a:spcBef>
              <a:defRPr/>
            </a:pPr>
            <a:r>
              <a:rPr lang="en-US" sz="2700" b="1" dirty="0">
                <a:latin typeface="+mj-lt"/>
              </a:rPr>
              <a:t>Problem</a:t>
            </a:r>
            <a:endParaRPr lang="en-US" sz="2700" dirty="0">
              <a:latin typeface="+mj-lt"/>
            </a:endParaRPr>
          </a:p>
        </p:txBody>
      </p:sp>
      <p:graphicFrame>
        <p:nvGraphicFramePr>
          <p:cNvPr id="113" name="Diagram 112"/>
          <p:cNvGraphicFramePr/>
          <p:nvPr>
            <p:extLst>
              <p:ext uri="{D42A27DB-BD31-4B8C-83A1-F6EECF244321}">
                <p14:modId xmlns:p14="http://schemas.microsoft.com/office/powerpoint/2010/main" val="352460117"/>
              </p:ext>
            </p:extLst>
          </p:nvPr>
        </p:nvGraphicFramePr>
        <p:xfrm>
          <a:off x="9655971" y="16086454"/>
          <a:ext cx="8353349" cy="522632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14" name="Oval 113"/>
          <p:cNvSpPr/>
          <p:nvPr/>
        </p:nvSpPr>
        <p:spPr>
          <a:xfrm>
            <a:off x="12980912" y="17257579"/>
            <a:ext cx="1880033" cy="20309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76186" tIns="38093" rIns="76186" bIns="38093" rtlCol="0" anchor="ctr"/>
          <a:lstStyle/>
          <a:p>
            <a:pPr algn="ctr"/>
            <a:r>
              <a:rPr lang="en-US" sz="3000" b="1" dirty="0"/>
              <a:t>Lots of Good Data </a:t>
            </a:r>
          </a:p>
        </p:txBody>
      </p:sp>
      <p:sp>
        <p:nvSpPr>
          <p:cNvPr id="141" name="Content Placeholder 2"/>
          <p:cNvSpPr txBox="1">
            <a:spLocks/>
          </p:cNvSpPr>
          <p:nvPr/>
        </p:nvSpPr>
        <p:spPr>
          <a:xfrm>
            <a:off x="10027577" y="20505698"/>
            <a:ext cx="7678449" cy="4601511"/>
          </a:xfrm>
          <a:prstGeom prst="rect">
            <a:avLst/>
          </a:prstGeom>
        </p:spPr>
        <p:txBody>
          <a:bodyPr vert="horz" lIns="76186" tIns="38093" rIns="76186" bIns="38093" rtlCol="0">
            <a:noAutofit/>
          </a:bodyPr>
          <a:lstStyle/>
          <a:p>
            <a:pPr>
              <a:buFont typeface="Arial" pitchFamily="34" charset="0"/>
              <a:buChar char="•"/>
              <a:tabLst>
                <a:tab pos="333316" algn="l"/>
              </a:tabLst>
            </a:pPr>
            <a:r>
              <a:rPr lang="en-US" sz="2700" dirty="0"/>
              <a:t> 	Data submitted may be of low quality due to the 	users’ lack of knowledge of data collection	techniques within a typical participatory sensing 	application</a:t>
            </a:r>
          </a:p>
          <a:p>
            <a:endParaRPr lang="en-US" sz="1000" dirty="0"/>
          </a:p>
          <a:p>
            <a:pPr>
              <a:buFont typeface="Arial" pitchFamily="34" charset="0"/>
              <a:buChar char="•"/>
              <a:tabLst>
                <a:tab pos="333316" algn="l"/>
              </a:tabLst>
            </a:pPr>
            <a:r>
              <a:rPr lang="en-US" sz="2700" dirty="0"/>
              <a:t> 	If data is not of high quality, It affects the ability to 	perform analysis and evaluation of the data</a:t>
            </a:r>
          </a:p>
          <a:p>
            <a:endParaRPr lang="en-US" sz="1000" dirty="0"/>
          </a:p>
          <a:p>
            <a:pPr>
              <a:buFont typeface="Arial" pitchFamily="34" charset="0"/>
              <a:buChar char="•"/>
              <a:tabLst>
                <a:tab pos="285699" algn="l"/>
              </a:tabLst>
            </a:pPr>
            <a:r>
              <a:rPr lang="en-US" sz="2700" dirty="0"/>
              <a:t> 	A typical data collection campaign would not reach 	its goal if the participants stop providing and 	collecting data </a:t>
            </a:r>
          </a:p>
          <a:p>
            <a:endParaRPr lang="en-US" sz="2700" dirty="0"/>
          </a:p>
          <a:p>
            <a:pPr>
              <a:buFont typeface="Arial" pitchFamily="34" charset="0"/>
              <a:buChar char="•"/>
            </a:pPr>
            <a:endParaRPr lang="en-US" sz="2700" dirty="0"/>
          </a:p>
        </p:txBody>
      </p:sp>
      <p:graphicFrame>
        <p:nvGraphicFramePr>
          <p:cNvPr id="147" name="Content Placeholder 6"/>
          <p:cNvGraphicFramePr>
            <a:graphicFrameLocks/>
          </p:cNvGraphicFramePr>
          <p:nvPr/>
        </p:nvGraphicFramePr>
        <p:xfrm>
          <a:off x="18937557" y="6980572"/>
          <a:ext cx="7792061" cy="4153473"/>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148" name="Picture 2" descr="C:\Users\KMK-PATRICK\Desktop\Projects\Presentation\Images\96px-Thumbs-up-icon.svg.png"/>
          <p:cNvPicPr>
            <a:picLocks noChangeAspect="1" noChangeArrowheads="1"/>
          </p:cNvPicPr>
          <p:nvPr/>
        </p:nvPicPr>
        <p:blipFill>
          <a:blip r:embed="rId19" cstate="print"/>
          <a:srcRect/>
          <a:stretch>
            <a:fillRect/>
          </a:stretch>
        </p:blipFill>
        <p:spPr bwMode="auto">
          <a:xfrm flipH="1">
            <a:off x="25967617" y="7923566"/>
            <a:ext cx="381000" cy="381000"/>
          </a:xfrm>
          <a:prstGeom prst="rect">
            <a:avLst/>
          </a:prstGeom>
          <a:noFill/>
        </p:spPr>
      </p:pic>
      <p:pic>
        <p:nvPicPr>
          <p:cNvPr id="149" name="Picture 3" descr="C:\Users\KMK-PATRICK\Desktop\Projects\Presentation\Images\Thumbs-down-icon-1.png"/>
          <p:cNvPicPr>
            <a:picLocks noChangeAspect="1" noChangeArrowheads="1"/>
          </p:cNvPicPr>
          <p:nvPr/>
        </p:nvPicPr>
        <p:blipFill>
          <a:blip r:embed="rId20" cstate="print"/>
          <a:srcRect/>
          <a:stretch>
            <a:fillRect/>
          </a:stretch>
        </p:blipFill>
        <p:spPr bwMode="auto">
          <a:xfrm>
            <a:off x="21175580" y="7860066"/>
            <a:ext cx="518583" cy="444500"/>
          </a:xfrm>
          <a:prstGeom prst="rect">
            <a:avLst/>
          </a:prstGeom>
          <a:noFill/>
        </p:spPr>
      </p:pic>
      <p:pic>
        <p:nvPicPr>
          <p:cNvPr id="150" name="Picture 5" descr="C:\Users\KMK-PATRICK\Desktop\Projects\Presentation\Images\dollar-sign.gif"/>
          <p:cNvPicPr>
            <a:picLocks noChangeAspect="1" noChangeArrowheads="1"/>
          </p:cNvPicPr>
          <p:nvPr/>
        </p:nvPicPr>
        <p:blipFill>
          <a:blip r:embed="rId21" cstate="print"/>
          <a:srcRect/>
          <a:stretch>
            <a:fillRect/>
          </a:stretch>
        </p:blipFill>
        <p:spPr bwMode="auto">
          <a:xfrm>
            <a:off x="19948856" y="10383102"/>
            <a:ext cx="508000" cy="423334"/>
          </a:xfrm>
          <a:prstGeom prst="rect">
            <a:avLst/>
          </a:prstGeom>
          <a:noFill/>
        </p:spPr>
      </p:pic>
      <p:pic>
        <p:nvPicPr>
          <p:cNvPr id="151" name="Picture 5" descr="C:\Users\KMK-PATRICK\Desktop\Projects\Presentation\Images\dollar-sign.gif"/>
          <p:cNvPicPr>
            <a:picLocks noChangeAspect="1" noChangeArrowheads="1"/>
          </p:cNvPicPr>
          <p:nvPr/>
        </p:nvPicPr>
        <p:blipFill>
          <a:blip r:embed="rId21" cstate="print"/>
          <a:srcRect/>
          <a:stretch>
            <a:fillRect/>
          </a:stretch>
        </p:blipFill>
        <p:spPr bwMode="auto">
          <a:xfrm>
            <a:off x="24657258" y="10140172"/>
            <a:ext cx="1016000" cy="993874"/>
          </a:xfrm>
          <a:prstGeom prst="rect">
            <a:avLst/>
          </a:prstGeom>
          <a:noFill/>
        </p:spPr>
      </p:pic>
      <p:sp>
        <p:nvSpPr>
          <p:cNvPr id="152" name="Content Placeholder 2"/>
          <p:cNvSpPr txBox="1">
            <a:spLocks/>
          </p:cNvSpPr>
          <p:nvPr/>
        </p:nvSpPr>
        <p:spPr>
          <a:xfrm>
            <a:off x="18548616" y="11676191"/>
            <a:ext cx="8341520" cy="4192180"/>
          </a:xfrm>
          <a:prstGeom prst="rect">
            <a:avLst/>
          </a:prstGeom>
        </p:spPr>
        <p:txBody>
          <a:bodyPr vert="horz" lIns="76186" tIns="38093" rIns="76186" bIns="38093" rtlCol="0">
            <a:noAutofit/>
          </a:bodyPr>
          <a:lstStyle/>
          <a:p>
            <a:pPr marL="285699" indent="-285699" defTabSz="761864">
              <a:spcBef>
                <a:spcPct val="20000"/>
              </a:spcBef>
              <a:buFont typeface="Arial" pitchFamily="34" charset="0"/>
              <a:buChar char="•"/>
              <a:defRPr/>
            </a:pPr>
            <a:endParaRPr lang="en-US" sz="2700" dirty="0"/>
          </a:p>
          <a:p>
            <a:pPr marL="285699" indent="-285699" defTabSz="761864">
              <a:spcBef>
                <a:spcPct val="20000"/>
              </a:spcBef>
              <a:defRPr/>
            </a:pPr>
            <a:endParaRPr lang="en-US" sz="700" dirty="0"/>
          </a:p>
          <a:p>
            <a:pPr marL="285699" indent="-285699" defTabSz="761864">
              <a:spcBef>
                <a:spcPct val="20000"/>
              </a:spcBef>
              <a:buFont typeface="Arial" pitchFamily="34" charset="0"/>
              <a:buChar char="•"/>
              <a:defRPr/>
            </a:pPr>
            <a:r>
              <a:rPr lang="en-US" sz="2700" dirty="0"/>
              <a:t>The feedback message returns to the user according to the assessment performed </a:t>
            </a:r>
          </a:p>
          <a:p>
            <a:pPr marL="285699" indent="-285699" defTabSz="761864">
              <a:spcBef>
                <a:spcPct val="20000"/>
              </a:spcBef>
              <a:defRPr/>
            </a:pPr>
            <a:endParaRPr lang="en-US" sz="1000" dirty="0"/>
          </a:p>
          <a:p>
            <a:pPr marL="285699" indent="-285699" defTabSz="761864">
              <a:spcBef>
                <a:spcPct val="20000"/>
              </a:spcBef>
              <a:buFont typeface="Arial" pitchFamily="34" charset="0"/>
              <a:buChar char="•"/>
              <a:defRPr/>
            </a:pPr>
            <a:r>
              <a:rPr lang="en-US" sz="2700" dirty="0"/>
              <a:t>An incentive model is rewarded to the user depending on the quality assessed</a:t>
            </a:r>
          </a:p>
          <a:p>
            <a:pPr marL="285699" indent="-285699" defTabSz="761864">
              <a:spcBef>
                <a:spcPct val="20000"/>
              </a:spcBef>
              <a:defRPr/>
            </a:pPr>
            <a:endParaRPr lang="en-US" sz="1000" dirty="0"/>
          </a:p>
          <a:p>
            <a:pPr marL="285699" indent="-285699" defTabSz="761864">
              <a:spcBef>
                <a:spcPct val="20000"/>
              </a:spcBef>
              <a:buFont typeface="Arial" pitchFamily="34" charset="0"/>
              <a:buChar char="•"/>
              <a:defRPr/>
            </a:pPr>
            <a:r>
              <a:rPr lang="en-US" sz="2700" dirty="0"/>
              <a:t>The image quality is assessed and the system identifies it as  good or bad</a:t>
            </a:r>
          </a:p>
          <a:p>
            <a:pPr marL="285699" indent="-285699" defTabSz="761864">
              <a:spcBef>
                <a:spcPct val="20000"/>
              </a:spcBef>
              <a:buFont typeface="Arial" pitchFamily="34" charset="0"/>
              <a:buChar char="•"/>
              <a:defRPr/>
            </a:pPr>
            <a:endParaRPr lang="en-US" sz="2700" dirty="0"/>
          </a:p>
          <a:p>
            <a:pPr lvl="0"/>
            <a:endParaRPr lang="en-US" sz="2700" dirty="0"/>
          </a:p>
        </p:txBody>
      </p:sp>
      <p:sp>
        <p:nvSpPr>
          <p:cNvPr id="153" name="Rectangle 152"/>
          <p:cNvSpPr/>
          <p:nvPr/>
        </p:nvSpPr>
        <p:spPr>
          <a:xfrm>
            <a:off x="20412104" y="16222581"/>
            <a:ext cx="4289908" cy="492428"/>
          </a:xfrm>
          <a:prstGeom prst="rect">
            <a:avLst/>
          </a:prstGeom>
        </p:spPr>
        <p:txBody>
          <a:bodyPr wrap="none" lIns="76186" tIns="38093" rIns="76186" bIns="38093">
            <a:spAutoFit/>
          </a:bodyPr>
          <a:lstStyle/>
          <a:p>
            <a:pPr algn="ctr"/>
            <a:r>
              <a:rPr lang="en-US" sz="2700" b="1" dirty="0"/>
              <a:t>4.2 Trashy Photo Application</a:t>
            </a:r>
          </a:p>
        </p:txBody>
      </p:sp>
      <p:pic>
        <p:nvPicPr>
          <p:cNvPr id="155" name="Picture 4" descr="C:\Users\KMK-PATRICK\Desktop\TrashyPhotosApp\Trash_Container - Copy.JPG"/>
          <p:cNvPicPr>
            <a:picLocks noChangeAspect="1" noChangeArrowheads="1"/>
          </p:cNvPicPr>
          <p:nvPr/>
        </p:nvPicPr>
        <p:blipFill>
          <a:blip r:embed="rId7" cstate="print"/>
          <a:srcRect/>
          <a:stretch>
            <a:fillRect/>
          </a:stretch>
        </p:blipFill>
        <p:spPr bwMode="auto">
          <a:xfrm>
            <a:off x="18937557" y="17176033"/>
            <a:ext cx="3082473" cy="3627220"/>
          </a:xfrm>
          <a:prstGeom prst="rect">
            <a:avLst/>
          </a:prstGeom>
          <a:noFill/>
        </p:spPr>
      </p:pic>
      <p:sp>
        <p:nvSpPr>
          <p:cNvPr id="156" name="Oval 155"/>
          <p:cNvSpPr/>
          <p:nvPr/>
        </p:nvSpPr>
        <p:spPr>
          <a:xfrm>
            <a:off x="22557057" y="17183051"/>
            <a:ext cx="2794000" cy="8579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6186" tIns="38093" rIns="76186" bIns="38093" rtlCol="0" anchor="ctr"/>
          <a:lstStyle/>
          <a:p>
            <a:pPr algn="ctr"/>
            <a:r>
              <a:rPr lang="en-US" sz="2700" b="1" dirty="0"/>
              <a:t>New image capture</a:t>
            </a:r>
          </a:p>
        </p:txBody>
      </p:sp>
      <p:sp>
        <p:nvSpPr>
          <p:cNvPr id="157" name="Oval 156"/>
          <p:cNvSpPr/>
          <p:nvPr/>
        </p:nvSpPr>
        <p:spPr>
          <a:xfrm>
            <a:off x="22528033" y="18261637"/>
            <a:ext cx="2823028" cy="636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6186" tIns="38093" rIns="76186" bIns="38093" rtlCol="0" anchor="ctr"/>
          <a:lstStyle/>
          <a:p>
            <a:pPr algn="ctr"/>
            <a:r>
              <a:rPr lang="en-US" sz="2700" b="1" dirty="0"/>
              <a:t>View images</a:t>
            </a:r>
          </a:p>
        </p:txBody>
      </p:sp>
      <p:sp>
        <p:nvSpPr>
          <p:cNvPr id="158" name="Oval 157"/>
          <p:cNvSpPr/>
          <p:nvPr/>
        </p:nvSpPr>
        <p:spPr>
          <a:xfrm>
            <a:off x="22528030" y="19132509"/>
            <a:ext cx="2794000" cy="781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6186" tIns="38093" rIns="76186" bIns="38093" rtlCol="0" anchor="ctr"/>
          <a:lstStyle/>
          <a:p>
            <a:pPr algn="ctr"/>
            <a:r>
              <a:rPr lang="en-US" sz="2700" b="1" dirty="0"/>
              <a:t>Amount earned</a:t>
            </a:r>
          </a:p>
        </p:txBody>
      </p:sp>
      <p:sp>
        <p:nvSpPr>
          <p:cNvPr id="159" name="Oval 158"/>
          <p:cNvSpPr/>
          <p:nvPr/>
        </p:nvSpPr>
        <p:spPr>
          <a:xfrm>
            <a:off x="22528030" y="20057147"/>
            <a:ext cx="2794000" cy="6322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6186" tIns="38093" rIns="76186" bIns="38093" rtlCol="0" anchor="ctr"/>
          <a:lstStyle/>
          <a:p>
            <a:pPr algn="ctr"/>
            <a:r>
              <a:rPr lang="en-US" sz="2700" b="1" dirty="0"/>
              <a:t>Help</a:t>
            </a:r>
          </a:p>
        </p:txBody>
      </p:sp>
      <p:pic>
        <p:nvPicPr>
          <p:cNvPr id="160" name="Picture 2" descr="C:\Users\KMK-PATRICK\Desktop\Images\camera-icon.1.jpg"/>
          <p:cNvPicPr>
            <a:picLocks noChangeAspect="1" noChangeArrowheads="1"/>
          </p:cNvPicPr>
          <p:nvPr/>
        </p:nvPicPr>
        <p:blipFill>
          <a:blip r:embed="rId22" cstate="print"/>
          <a:srcRect/>
          <a:stretch>
            <a:fillRect/>
          </a:stretch>
        </p:blipFill>
        <p:spPr bwMode="auto">
          <a:xfrm>
            <a:off x="25938693" y="17057507"/>
            <a:ext cx="712536" cy="571478"/>
          </a:xfrm>
          <a:prstGeom prst="rect">
            <a:avLst/>
          </a:prstGeom>
          <a:noFill/>
        </p:spPr>
      </p:pic>
      <p:pic>
        <p:nvPicPr>
          <p:cNvPr id="161" name="Picture 3" descr="C:\Users\KMK-PATRICK\Desktop\Images\upload.png"/>
          <p:cNvPicPr>
            <a:picLocks noChangeAspect="1" noChangeArrowheads="1"/>
          </p:cNvPicPr>
          <p:nvPr/>
        </p:nvPicPr>
        <p:blipFill>
          <a:blip r:embed="rId23" cstate="print"/>
          <a:srcRect/>
          <a:stretch>
            <a:fillRect/>
          </a:stretch>
        </p:blipFill>
        <p:spPr bwMode="auto">
          <a:xfrm>
            <a:off x="25946135" y="17753586"/>
            <a:ext cx="804956" cy="657316"/>
          </a:xfrm>
          <a:prstGeom prst="rect">
            <a:avLst/>
          </a:prstGeom>
          <a:noFill/>
        </p:spPr>
      </p:pic>
      <p:pic>
        <p:nvPicPr>
          <p:cNvPr id="162" name="Picture 4" descr="C:\Users\KMK-PATRICK\Desktop\Images\sheikh_tuhin_Gallery_Icon.png"/>
          <p:cNvPicPr>
            <a:picLocks noChangeAspect="1" noChangeArrowheads="1"/>
          </p:cNvPicPr>
          <p:nvPr/>
        </p:nvPicPr>
        <p:blipFill>
          <a:blip r:embed="rId24" cstate="print"/>
          <a:srcRect/>
          <a:stretch>
            <a:fillRect/>
          </a:stretch>
        </p:blipFill>
        <p:spPr bwMode="auto">
          <a:xfrm>
            <a:off x="25938695" y="18508753"/>
            <a:ext cx="804956" cy="774311"/>
          </a:xfrm>
          <a:prstGeom prst="rect">
            <a:avLst/>
          </a:prstGeom>
          <a:noFill/>
        </p:spPr>
      </p:pic>
      <p:pic>
        <p:nvPicPr>
          <p:cNvPr id="163" name="Picture 5" descr="C:\Users\KMK-PATRICK\Desktop\Images\currency_black_dollar.png"/>
          <p:cNvPicPr>
            <a:picLocks noChangeAspect="1" noChangeArrowheads="1"/>
          </p:cNvPicPr>
          <p:nvPr/>
        </p:nvPicPr>
        <p:blipFill>
          <a:blip r:embed="rId25" cstate="print"/>
          <a:srcRect/>
          <a:stretch>
            <a:fillRect/>
          </a:stretch>
        </p:blipFill>
        <p:spPr bwMode="auto">
          <a:xfrm>
            <a:off x="25839794" y="19280977"/>
            <a:ext cx="903858" cy="823776"/>
          </a:xfrm>
          <a:prstGeom prst="rect">
            <a:avLst/>
          </a:prstGeom>
          <a:noFill/>
        </p:spPr>
      </p:pic>
      <p:pic>
        <p:nvPicPr>
          <p:cNvPr id="164" name="Picture 6" descr="C:\Users\KMK-PATRICK\Desktop\Images\help.png"/>
          <p:cNvPicPr>
            <a:picLocks noChangeAspect="1" noChangeArrowheads="1"/>
          </p:cNvPicPr>
          <p:nvPr/>
        </p:nvPicPr>
        <p:blipFill>
          <a:blip r:embed="rId26" cstate="print"/>
          <a:srcRect/>
          <a:stretch>
            <a:fillRect/>
          </a:stretch>
        </p:blipFill>
        <p:spPr bwMode="auto">
          <a:xfrm>
            <a:off x="25893531" y="20177563"/>
            <a:ext cx="772583" cy="625691"/>
          </a:xfrm>
          <a:prstGeom prst="rect">
            <a:avLst/>
          </a:prstGeom>
          <a:noFill/>
        </p:spPr>
      </p:pic>
      <p:cxnSp>
        <p:nvCxnSpPr>
          <p:cNvPr id="165" name="Straight Connector 164"/>
          <p:cNvCxnSpPr/>
          <p:nvPr/>
        </p:nvCxnSpPr>
        <p:spPr>
          <a:xfrm flipV="1">
            <a:off x="21829535" y="17755249"/>
            <a:ext cx="1419412" cy="50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155" idx="3"/>
          </p:cNvCxnSpPr>
          <p:nvPr/>
        </p:nvCxnSpPr>
        <p:spPr>
          <a:xfrm flipV="1">
            <a:off x="22020031" y="18612223"/>
            <a:ext cx="861050" cy="3774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21829531" y="19552940"/>
            <a:ext cx="1051550" cy="472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V="1">
            <a:off x="22020031" y="20285053"/>
            <a:ext cx="861050" cy="359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25001814" y="20285055"/>
            <a:ext cx="1346806" cy="247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25195031" y="19552940"/>
            <a:ext cx="905730" cy="202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24941888" y="18612222"/>
            <a:ext cx="1158876" cy="382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56" idx="5"/>
          </p:cNvCxnSpPr>
          <p:nvPr/>
        </p:nvCxnSpPr>
        <p:spPr>
          <a:xfrm>
            <a:off x="24941885" y="17915359"/>
            <a:ext cx="1406732" cy="3478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V="1">
            <a:off x="25351057" y="17201469"/>
            <a:ext cx="749703" cy="285014"/>
          </a:xfrm>
          <a:prstGeom prst="line">
            <a:avLst/>
          </a:prstGeom>
        </p:spPr>
        <p:style>
          <a:lnRef idx="1">
            <a:schemeClr val="accent1"/>
          </a:lnRef>
          <a:fillRef idx="0">
            <a:schemeClr val="accent1"/>
          </a:fillRef>
          <a:effectRef idx="0">
            <a:schemeClr val="accent1"/>
          </a:effectRef>
          <a:fontRef idx="minor">
            <a:schemeClr val="tx1"/>
          </a:fontRef>
        </p:style>
      </p:cxnSp>
      <p:sp>
        <p:nvSpPr>
          <p:cNvPr id="192" name="Content Placeholder 2"/>
          <p:cNvSpPr txBox="1">
            <a:spLocks/>
          </p:cNvSpPr>
          <p:nvPr/>
        </p:nvSpPr>
        <p:spPr>
          <a:xfrm>
            <a:off x="18548616" y="21312783"/>
            <a:ext cx="8374062" cy="5013691"/>
          </a:xfrm>
          <a:prstGeom prst="rect">
            <a:avLst/>
          </a:prstGeom>
        </p:spPr>
        <p:txBody>
          <a:bodyPr vert="horz" lIns="76186" tIns="38093" rIns="76186" bIns="38093" rtlCol="0">
            <a:noAutofit/>
          </a:bodyPr>
          <a:lstStyle/>
          <a:p>
            <a:pPr marL="285699" indent="-285699" defTabSz="761864">
              <a:spcBef>
                <a:spcPct val="20000"/>
              </a:spcBef>
              <a:defRPr/>
            </a:pPr>
            <a:endParaRPr lang="en-US" sz="2700" dirty="0"/>
          </a:p>
          <a:p>
            <a:pPr marL="285699" indent="-285699" defTabSz="761864">
              <a:spcBef>
                <a:spcPct val="20000"/>
              </a:spcBef>
              <a:buFont typeface="Arial" pitchFamily="34" charset="0"/>
              <a:buChar char="•"/>
              <a:defRPr/>
            </a:pPr>
            <a:r>
              <a:rPr lang="en-US" sz="2700" dirty="0"/>
              <a:t>This application helps university employees to figure out the best spots to place trash cans by using participatory sensing to monitor trashcan usage</a:t>
            </a:r>
          </a:p>
          <a:p>
            <a:pPr defTabSz="761864">
              <a:spcBef>
                <a:spcPct val="20000"/>
              </a:spcBef>
              <a:defRPr/>
            </a:pPr>
            <a:endParaRPr lang="en-US" sz="2700" dirty="0"/>
          </a:p>
          <a:p>
            <a:pPr marL="285699" indent="-285699" defTabSz="761864">
              <a:spcBef>
                <a:spcPct val="20000"/>
              </a:spcBef>
              <a:buFont typeface="Arial" pitchFamily="34" charset="0"/>
              <a:buChar char="•"/>
              <a:defRPr/>
            </a:pPr>
            <a:r>
              <a:rPr lang="en-US" sz="2700" dirty="0"/>
              <a:t>Users  of Trashy Photos are asked to take pictures of trashcans</a:t>
            </a:r>
          </a:p>
          <a:p>
            <a:pPr marL="285699" indent="-285699" defTabSz="761864">
              <a:spcBef>
                <a:spcPct val="20000"/>
              </a:spcBef>
              <a:buFont typeface="Arial" pitchFamily="34" charset="0"/>
              <a:buChar char="•"/>
              <a:defRPr/>
            </a:pPr>
            <a:endParaRPr lang="en-US" sz="1000" dirty="0"/>
          </a:p>
          <a:p>
            <a:pPr marL="285699" indent="-285699" defTabSz="761864">
              <a:spcBef>
                <a:spcPct val="20000"/>
              </a:spcBef>
              <a:buFont typeface="Arial" pitchFamily="34" charset="0"/>
              <a:buChar char="•"/>
              <a:defRPr/>
            </a:pPr>
            <a:r>
              <a:rPr lang="en-US" sz="2700" dirty="0"/>
              <a:t>We want to  find out which kinds of feedback mechanisms work best and whether or not feedback mechanisms can help us to get better data</a:t>
            </a:r>
          </a:p>
        </p:txBody>
      </p:sp>
      <p:sp>
        <p:nvSpPr>
          <p:cNvPr id="200" name="Text Placeholder 68"/>
          <p:cNvSpPr txBox="1">
            <a:spLocks/>
          </p:cNvSpPr>
          <p:nvPr/>
        </p:nvSpPr>
        <p:spPr>
          <a:xfrm>
            <a:off x="27465349" y="23002496"/>
            <a:ext cx="8306917" cy="3311589"/>
          </a:xfrm>
          <a:prstGeom prst="rect">
            <a:avLst/>
          </a:prstGeom>
        </p:spPr>
        <p:txBody>
          <a:bodyPr wrap="square" lIns="190457" tIns="190457" rIns="190457" bIns="190457">
            <a:spAutoFit/>
          </a:bodyPr>
          <a:lstStyle/>
          <a:p>
            <a:pPr>
              <a:spcBef>
                <a:spcPct val="20000"/>
              </a:spcBef>
              <a:buFont typeface="Arial" pitchFamily="34" charset="0"/>
              <a:buChar char="•"/>
              <a:defRPr/>
            </a:pPr>
            <a:r>
              <a:rPr lang="en-US" sz="2700" dirty="0"/>
              <a:t> Networking Research Laboratory, University of North Carolina at Charlotte</a:t>
            </a:r>
          </a:p>
          <a:p>
            <a:pPr>
              <a:spcBef>
                <a:spcPct val="20000"/>
              </a:spcBef>
              <a:defRPr/>
            </a:pPr>
            <a:endParaRPr lang="en-US" sz="1000" dirty="0"/>
          </a:p>
          <a:p>
            <a:pPr>
              <a:spcBef>
                <a:spcPct val="20000"/>
              </a:spcBef>
              <a:buFont typeface="Arial" pitchFamily="34" charset="0"/>
              <a:buChar char="•"/>
              <a:defRPr/>
            </a:pPr>
            <a:r>
              <a:rPr lang="en-US" sz="2700" dirty="0"/>
              <a:t> CRA-W, Summer 2011 Distributed Research Experiences for Undergraduates </a:t>
            </a:r>
          </a:p>
          <a:p>
            <a:pPr>
              <a:spcBef>
                <a:spcPct val="20000"/>
              </a:spcBef>
              <a:defRPr/>
            </a:pPr>
            <a:endParaRPr lang="en-US" sz="2700" dirty="0"/>
          </a:p>
          <a:p>
            <a:pPr>
              <a:spcBef>
                <a:spcPct val="20000"/>
              </a:spcBef>
              <a:buFont typeface="Arial" pitchFamily="34" charset="0"/>
              <a:buChar char="•"/>
              <a:defRPr/>
            </a:pPr>
            <a:endParaRPr lang="en-US" sz="2700" dirty="0"/>
          </a:p>
        </p:txBody>
      </p:sp>
      <p:sp>
        <p:nvSpPr>
          <p:cNvPr id="201" name="Content Placeholder 2"/>
          <p:cNvSpPr txBox="1">
            <a:spLocks/>
          </p:cNvSpPr>
          <p:nvPr/>
        </p:nvSpPr>
        <p:spPr>
          <a:xfrm>
            <a:off x="27437292" y="19835245"/>
            <a:ext cx="8241319" cy="1809018"/>
          </a:xfrm>
          <a:prstGeom prst="rect">
            <a:avLst/>
          </a:prstGeom>
        </p:spPr>
        <p:txBody>
          <a:bodyPr vert="horz" lIns="76186" tIns="38093" rIns="76186" bIns="38093" rtlCol="0">
            <a:noAutofit/>
          </a:bodyPr>
          <a:lstStyle/>
          <a:p>
            <a:pPr marL="285699" indent="-285699" defTabSz="761864">
              <a:spcBef>
                <a:spcPct val="20000"/>
              </a:spcBef>
              <a:defRPr/>
            </a:pPr>
            <a:endParaRPr lang="en-US" sz="2700" b="1" dirty="0"/>
          </a:p>
          <a:p>
            <a:pPr marL="285699" indent="-285699" defTabSz="761864">
              <a:spcBef>
                <a:spcPct val="20000"/>
              </a:spcBef>
              <a:defRPr/>
            </a:pPr>
            <a:r>
              <a:rPr lang="en-US" sz="2700" dirty="0"/>
              <a:t>More information about this research, visit:</a:t>
            </a:r>
            <a:endParaRPr lang="en-US" sz="2700" dirty="0">
              <a:hlinkClick r:id="rId27"/>
            </a:endParaRPr>
          </a:p>
          <a:p>
            <a:pPr marL="285699" indent="-285699" defTabSz="761864">
              <a:spcBef>
                <a:spcPct val="20000"/>
              </a:spcBef>
              <a:defRPr/>
            </a:pPr>
            <a:r>
              <a:rPr lang="en-US" sz="2700" dirty="0">
                <a:hlinkClick r:id="rId27"/>
              </a:rPr>
              <a:t>http://www.cra.org/Activities/craw_archive/dmp/awards/2011/Kamongi/</a:t>
            </a:r>
            <a:endParaRPr lang="en-US" sz="2700" dirty="0"/>
          </a:p>
          <a:p>
            <a:pPr marL="285699" indent="-285699" defTabSz="761864">
              <a:spcBef>
                <a:spcPct val="20000"/>
              </a:spcBef>
              <a:buFont typeface="Arial" pitchFamily="34" charset="0"/>
              <a:buChar char="•"/>
              <a:defRPr/>
            </a:pPr>
            <a:endParaRPr lang="en-US" sz="2700" b="1" dirty="0"/>
          </a:p>
          <a:p>
            <a:pPr marL="285699" indent="-285699" defTabSz="761864">
              <a:spcBef>
                <a:spcPct val="20000"/>
              </a:spcBef>
              <a:defRPr/>
            </a:pPr>
            <a:r>
              <a:rPr lang="en-US" sz="2700" dirty="0"/>
              <a:t>				  </a:t>
            </a:r>
          </a:p>
        </p:txBody>
      </p:sp>
      <p:graphicFrame>
        <p:nvGraphicFramePr>
          <p:cNvPr id="202" name="Content Placeholder 6"/>
          <p:cNvGraphicFramePr>
            <a:graphicFrameLocks/>
          </p:cNvGraphicFramePr>
          <p:nvPr/>
        </p:nvGraphicFramePr>
        <p:xfrm>
          <a:off x="24941884" y="6452766"/>
          <a:ext cx="12922249" cy="458709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203" name="Content Placeholder 2"/>
          <p:cNvSpPr txBox="1">
            <a:spLocks/>
          </p:cNvSpPr>
          <p:nvPr/>
        </p:nvSpPr>
        <p:spPr>
          <a:xfrm>
            <a:off x="27423377" y="11134044"/>
            <a:ext cx="8306917" cy="3280470"/>
          </a:xfrm>
          <a:prstGeom prst="rect">
            <a:avLst/>
          </a:prstGeom>
        </p:spPr>
        <p:txBody>
          <a:bodyPr vert="horz" lIns="76186" tIns="38093" rIns="76186" bIns="38093" rtlCol="0">
            <a:noAutofit/>
          </a:bodyPr>
          <a:lstStyle/>
          <a:p>
            <a:pPr marL="285699" indent="-285699" defTabSz="761864">
              <a:spcBef>
                <a:spcPct val="20000"/>
              </a:spcBef>
              <a:buFont typeface="Arial" pitchFamily="34" charset="0"/>
              <a:buChar char="•"/>
              <a:defRPr/>
            </a:pPr>
            <a:r>
              <a:rPr lang="en-US" sz="2700" dirty="0"/>
              <a:t>Does providing feedback result in higher quality data and an increase in data submissions?</a:t>
            </a:r>
          </a:p>
          <a:p>
            <a:pPr marL="285699" indent="-285699" defTabSz="761864">
              <a:spcBef>
                <a:spcPct val="20000"/>
              </a:spcBef>
              <a:buFont typeface="Arial" pitchFamily="34" charset="0"/>
              <a:buChar char="•"/>
              <a:defRPr/>
            </a:pPr>
            <a:endParaRPr lang="en-US" sz="1000" dirty="0"/>
          </a:p>
          <a:p>
            <a:pPr marL="285699" indent="-285699" defTabSz="761864">
              <a:spcBef>
                <a:spcPct val="20000"/>
              </a:spcBef>
              <a:buFont typeface="Arial" pitchFamily="34" charset="0"/>
              <a:buChar char="•"/>
              <a:defRPr/>
            </a:pPr>
            <a:r>
              <a:rPr lang="en-US" sz="2700" dirty="0"/>
              <a:t>Compare results of users who were provided feedback on their submissions with users who received no feedback</a:t>
            </a:r>
          </a:p>
        </p:txBody>
      </p:sp>
      <p:sp>
        <p:nvSpPr>
          <p:cNvPr id="204" name="Rectangle 203"/>
          <p:cNvSpPr/>
          <p:nvPr/>
        </p:nvSpPr>
        <p:spPr>
          <a:xfrm>
            <a:off x="30631372" y="13790887"/>
            <a:ext cx="1974871" cy="492428"/>
          </a:xfrm>
          <a:prstGeom prst="rect">
            <a:avLst/>
          </a:prstGeom>
        </p:spPr>
        <p:txBody>
          <a:bodyPr wrap="none" lIns="76186" tIns="38093" rIns="76186" bIns="38093">
            <a:spAutoFit/>
          </a:bodyPr>
          <a:lstStyle/>
          <a:p>
            <a:pPr algn="ctr"/>
            <a:r>
              <a:rPr lang="en-US" sz="2700" b="1" dirty="0">
                <a:latin typeface="+mj-lt"/>
              </a:rPr>
              <a:t>Future Work</a:t>
            </a:r>
          </a:p>
        </p:txBody>
      </p:sp>
      <p:graphicFrame>
        <p:nvGraphicFramePr>
          <p:cNvPr id="205" name="Content Placeholder 5"/>
          <p:cNvGraphicFramePr>
            <a:graphicFrameLocks/>
          </p:cNvGraphicFramePr>
          <p:nvPr>
            <p:extLst>
              <p:ext uri="{D42A27DB-BD31-4B8C-83A1-F6EECF244321}">
                <p14:modId xmlns:p14="http://schemas.microsoft.com/office/powerpoint/2010/main" val="1853418234"/>
              </p:ext>
            </p:extLst>
          </p:nvPr>
        </p:nvGraphicFramePr>
        <p:xfrm>
          <a:off x="27867997" y="14573056"/>
          <a:ext cx="7501622" cy="3848749"/>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pic>
        <p:nvPicPr>
          <p:cNvPr id="207" name="Picture 4" descr="https://fbcdn-sphotos-a.akamaihd.net/hphotos-ak-snc6/229569_10150176969261272_53951646271_7003776_1618916_n.jpg"/>
          <p:cNvPicPr>
            <a:picLocks noGrp="1" noChangeAspect="1" noChangeArrowheads="1"/>
          </p:cNvPicPr>
          <p:nvPr>
            <p:ph type="pic" sz="quarter" idx="18"/>
          </p:nvPr>
        </p:nvPicPr>
        <p:blipFill>
          <a:blip r:embed="rId38" cstate="print"/>
          <a:srcRect t="431" b="431"/>
          <a:stretch>
            <a:fillRect/>
          </a:stretch>
        </p:blipFill>
        <p:spPr bwMode="auto">
          <a:xfrm>
            <a:off x="32131000" y="381001"/>
            <a:ext cx="3683000" cy="3042709"/>
          </a:xfrm>
          <a:prstGeom prst="rect">
            <a:avLst/>
          </a:prstGeom>
          <a:noFill/>
        </p:spPr>
      </p:pic>
      <p:pic>
        <p:nvPicPr>
          <p:cNvPr id="208" name="Picture 2" descr="https://fbcdn-sphotos-a.akamaihd.net/hphotos-ak-snc6/285184_187006218026531_186997201360766_490863_2180705_n.jpg"/>
          <p:cNvPicPr>
            <a:picLocks noGrp="1" noChangeAspect="1" noChangeArrowheads="1"/>
          </p:cNvPicPr>
          <p:nvPr>
            <p:ph type="pic" sz="quarter" idx="15"/>
          </p:nvPr>
        </p:nvPicPr>
        <p:blipFill>
          <a:blip r:embed="rId39" cstate="print"/>
          <a:srcRect t="8693" b="8693"/>
          <a:stretch>
            <a:fillRect/>
          </a:stretch>
        </p:blipFill>
        <p:spPr bwMode="auto">
          <a:xfrm>
            <a:off x="762000" y="381001"/>
            <a:ext cx="3683000" cy="3042709"/>
          </a:xfrm>
          <a:prstGeom prst="rect">
            <a:avLst/>
          </a:prstGeom>
          <a:noFill/>
        </p:spPr>
      </p:pic>
      <p:sp>
        <p:nvSpPr>
          <p:cNvPr id="111" name="Rectangle 110"/>
          <p:cNvSpPr/>
          <p:nvPr/>
        </p:nvSpPr>
        <p:spPr>
          <a:xfrm>
            <a:off x="10027577" y="11825669"/>
            <a:ext cx="7784454" cy="2819219"/>
          </a:xfrm>
          <a:prstGeom prst="rect">
            <a:avLst/>
          </a:prstGeom>
        </p:spPr>
        <p:txBody>
          <a:bodyPr wrap="square" lIns="76186" tIns="38093" rIns="76186" bIns="38093">
            <a:spAutoFit/>
          </a:bodyPr>
          <a:lstStyle/>
          <a:p>
            <a:pPr indent="-285699">
              <a:spcBef>
                <a:spcPct val="20000"/>
              </a:spcBef>
              <a:buFont typeface="Arial" pitchFamily="34" charset="0"/>
              <a:buChar char="•"/>
              <a:tabLst>
                <a:tab pos="285699" algn="l"/>
              </a:tabLst>
              <a:defRPr/>
            </a:pPr>
            <a:r>
              <a:rPr lang="en-US" sz="2700" dirty="0"/>
              <a:t>A participatory sensing application on the mobile 	phone provides features that help users to collect 	and submit data </a:t>
            </a:r>
          </a:p>
          <a:p>
            <a:pPr indent="-285699">
              <a:spcBef>
                <a:spcPct val="20000"/>
              </a:spcBef>
              <a:buFont typeface="Arial" pitchFamily="34" charset="0"/>
              <a:buChar char="•"/>
              <a:tabLst>
                <a:tab pos="333316" algn="l"/>
              </a:tabLst>
              <a:defRPr/>
            </a:pPr>
            <a:r>
              <a:rPr lang="en-US" sz="2700" dirty="0"/>
              <a:t>Data is delivered to a server that processes and </a:t>
            </a:r>
          </a:p>
          <a:p>
            <a:pPr indent="-285699">
              <a:spcBef>
                <a:spcPct val="20000"/>
              </a:spcBef>
              <a:tabLst>
                <a:tab pos="333316" algn="l"/>
              </a:tabLst>
              <a:defRPr/>
            </a:pPr>
            <a:r>
              <a:rPr lang="en-US" sz="2700" dirty="0"/>
              <a:t>	stores results</a:t>
            </a:r>
          </a:p>
          <a:p>
            <a:pPr indent="-285699">
              <a:spcBef>
                <a:spcPct val="20000"/>
              </a:spcBef>
              <a:buFont typeface="Arial" pitchFamily="34" charset="0"/>
              <a:buChar char="•"/>
              <a:tabLst>
                <a:tab pos="333316" algn="l"/>
              </a:tabLst>
              <a:defRPr/>
            </a:pPr>
            <a:r>
              <a:rPr lang="en-US" sz="2700" dirty="0"/>
              <a:t>The campaign organizer analyzes the collected data</a:t>
            </a:r>
          </a:p>
        </p:txBody>
      </p:sp>
      <p:sp>
        <p:nvSpPr>
          <p:cNvPr id="115" name="Rectangle 114"/>
          <p:cNvSpPr/>
          <p:nvPr/>
        </p:nvSpPr>
        <p:spPr>
          <a:xfrm>
            <a:off x="1721696" y="21094702"/>
            <a:ext cx="5912460" cy="1000260"/>
          </a:xfrm>
          <a:prstGeom prst="rect">
            <a:avLst/>
          </a:prstGeom>
        </p:spPr>
        <p:txBody>
          <a:bodyPr wrap="none" lIns="76186" tIns="38093" rIns="76186" bIns="38093">
            <a:spAutoFit/>
          </a:bodyPr>
          <a:lstStyle/>
          <a:p>
            <a:r>
              <a:rPr lang="en-US" sz="3000" b="1" dirty="0">
                <a:solidFill>
                  <a:srgbClr val="0070C0"/>
                </a:solidFill>
              </a:rPr>
              <a:t>Mobile phones have lots of sensors!</a:t>
            </a:r>
          </a:p>
          <a:p>
            <a:r>
              <a:rPr lang="en-US" sz="3000" b="1" dirty="0">
                <a:solidFill>
                  <a:srgbClr val="0070C0"/>
                </a:solidFill>
              </a:rPr>
              <a:t>Lots of people have mobile phones!</a:t>
            </a:r>
          </a:p>
        </p:txBody>
      </p:sp>
      <p:sp>
        <p:nvSpPr>
          <p:cNvPr id="17" name="TextBox 16"/>
          <p:cNvSpPr txBox="1"/>
          <p:nvPr/>
        </p:nvSpPr>
        <p:spPr>
          <a:xfrm>
            <a:off x="-2501471" y="2742298"/>
            <a:ext cx="215431" cy="1200323"/>
          </a:xfrm>
          <a:prstGeom prst="rect">
            <a:avLst/>
          </a:prstGeom>
          <a:noFill/>
        </p:spPr>
        <p:txBody>
          <a:bodyPr wrap="none" lIns="106674" tIns="53337" rIns="106674" bIns="53337" rtlCol="0">
            <a:spAutoFit/>
          </a:bodyPr>
          <a:lstStyle/>
          <a:p>
            <a:endParaRPr lang="en-US"/>
          </a:p>
        </p:txBody>
      </p:sp>
    </p:spTree>
  </p:cSld>
  <p:clrMapOvr>
    <a:masterClrMapping/>
  </p:clrMapOvr>
</p:sld>
</file>

<file path=ppt/theme/theme1.xml><?xml version="1.0" encoding="utf-8"?>
<a:theme xmlns:a="http://schemas.openxmlformats.org/drawingml/2006/main" name="PosterPresentations.com-36x48-Template-V2b">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Right Highlight">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PosterPresentations.com-36x48-Template-V2b</Template>
  <TotalTime>290</TotalTime>
  <Words>616</Words>
  <Application>Microsoft Macintosh PowerPoint</Application>
  <PresentationFormat>Custom</PresentationFormat>
  <Paragraphs>88</Paragraphs>
  <Slides>1</Slides>
  <Notes>1</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vt:i4>
      </vt:variant>
    </vt:vector>
  </HeadingPairs>
  <TitlesOfParts>
    <vt:vector size="9" baseType="lpstr">
      <vt:lpstr>Arial</vt:lpstr>
      <vt:lpstr>Calibri</vt:lpstr>
      <vt:lpstr>Times New Roman</vt:lpstr>
      <vt:lpstr>Trebuchet MS</vt:lpstr>
      <vt:lpstr>PosterPresentations.com-36x48-Template-V2b</vt:lpstr>
      <vt:lpstr>1_Classic 3 Columns</vt:lpstr>
      <vt:lpstr>Classic - Wide Center</vt:lpstr>
      <vt:lpstr>Right Highlight</vt:lpstr>
      <vt:lpstr>Using Feedback to Improve Data Provided in a Participatory Sensing Application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PosterPresentations.com - 510.649.3001</dc:creator>
  <dc:description>This template is the property of PosterPresentations.com. Call us if you need help with this poster template._x000d_
1-866-649-3004           _x000d_
 (c)PosterPresentations.com</dc:description>
  <cp:lastModifiedBy>Mylavarapu, Sai Yesaswy</cp:lastModifiedBy>
  <cp:revision>29</cp:revision>
  <dcterms:created xsi:type="dcterms:W3CDTF">2011-04-21T17:08:10Z</dcterms:created>
  <dcterms:modified xsi:type="dcterms:W3CDTF">2018-05-03T15:49:04Z</dcterms:modified>
</cp:coreProperties>
</file>